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Old Standard TT"/>
      <p:regular r:id="rId43"/>
      <p:bold r:id="rId44"/>
      <p: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OldStandardTT-bold.fntdata"/><Relationship Id="rId21" Type="http://schemas.openxmlformats.org/officeDocument/2006/relationships/slide" Target="slides/slide15.xml"/><Relationship Id="rId43" Type="http://schemas.openxmlformats.org/officeDocument/2006/relationships/font" Target="fonts/OldStandardTT-regular.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OldStandardT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fb0cc59f4_2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33fb0cc59f4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fb0cc59f4_2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33fb0cc59f4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fb0cc59f4_2_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33fb0cc59f4_2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fb0cc59f4_2_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33fb0cc59f4_2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1b6eb73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1b6eb73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cef61be5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35cef61be5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35cef61be52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fb0cc59f4_2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33fb0cc59f4_2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33fb0cc59f4_2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fb0cc59f4_2_2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33fb0cc59f4_2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3fb0cc59f4_2_2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33fb0cc59f4_2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fb0cc59f4_2_2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33fb0cc59f4_2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5cdad056c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5cdad056c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3fb0cc59f4_2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33fb0cc59f4_2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fb0cc59f4_2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33fb0cc59f4_2_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33fb0cc59f4_2_3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3fb0cc59f4_2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33fb0cc59f4_2_3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33fb0cc59f4_2_3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3fb0cc59f4_2_3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33fb0cc59f4_2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3fb0cc59f4_2_3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33fb0cc59f4_2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fb0cc59f4_2_3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33fb0cc59f4_2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5cd9bdf0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5cd9bdf0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1070a69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341070a694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341070a694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3fb0cc59f4_2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33fb0cc59f4_2_4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33fb0cc59f4_2_4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3fb0cc59f4_2_4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33fb0cc59f4_2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3fb0cc59f4_2_4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g33fb0cc59f4_2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fb0cc59f4_2_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33fb0cc59f4_2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3fb0cc59f4_2_4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g33fb0cc59f4_2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3fb0cc59f4_2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33fb0cc59f4_2_4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33fb0cc59f4_2_4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193d465a3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193d465a3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5cef61be5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35cef61be52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g35cef61be52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3fb0cc59f4_2_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g33fb0cc59f4_2_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33fb0cc59f4_2_4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4193d465a3_3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34193d465a3_3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g34193d465a3_3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3fb0cc59f4_2_5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g33fb0cc59f4_2_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fb0cc59f4_2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33fb0cc59f4_2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fb0cc59f4_2_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33fb0cc59f4_2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fb0cc59f4_2_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33fb0cc59f4_2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3fb0cc59f4_2_1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33fb0cc59f4_2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cd9bdf01d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35cd9bdf01d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fb0cc59f4_2_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33fb0cc59f4_2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699820" y="420967"/>
            <a:ext cx="3799575" cy="5215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b="1" i="0" sz="3300">
                <a:solidFill>
                  <a:srgbClr val="083762"/>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 name="Google Shape;56;p14"/>
          <p:cNvSpPr txBox="1"/>
          <p:nvPr>
            <p:ph idx="1" type="body"/>
          </p:nvPr>
        </p:nvSpPr>
        <p:spPr>
          <a:xfrm>
            <a:off x="622554" y="1162526"/>
            <a:ext cx="7953750" cy="2688975"/>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800"/>
              <a:buNone/>
              <a:defRPr b="0" i="0">
                <a:solidFill>
                  <a:schemeClr val="dk1"/>
                </a:solidFill>
              </a:defRPr>
            </a:lvl1pPr>
            <a:lvl2pPr indent="-228600" lvl="1" marL="914400" algn="l">
              <a:lnSpc>
                <a:spcPct val="115000"/>
              </a:lnSpc>
              <a:spcBef>
                <a:spcPts val="1200"/>
              </a:spcBef>
              <a:spcAft>
                <a:spcPts val="0"/>
              </a:spcAft>
              <a:buSzPts val="1400"/>
              <a:buNone/>
              <a:defRPr/>
            </a:lvl2pPr>
            <a:lvl3pPr indent="-228600" lvl="2" marL="1371600" algn="l">
              <a:lnSpc>
                <a:spcPct val="115000"/>
              </a:lnSpc>
              <a:spcBef>
                <a:spcPts val="1200"/>
              </a:spcBef>
              <a:spcAft>
                <a:spcPts val="0"/>
              </a:spcAft>
              <a:buSzPts val="1400"/>
              <a:buNone/>
              <a:defRPr/>
            </a:lvl3pPr>
            <a:lvl4pPr indent="-228600" lvl="3" marL="1828800" algn="l">
              <a:lnSpc>
                <a:spcPct val="115000"/>
              </a:lnSpc>
              <a:spcBef>
                <a:spcPts val="1200"/>
              </a:spcBef>
              <a:spcAft>
                <a:spcPts val="0"/>
              </a:spcAft>
              <a:buSzPts val="1400"/>
              <a:buNone/>
              <a:defRPr/>
            </a:lvl4pPr>
            <a:lvl5pPr indent="-228600" lvl="4" marL="2286000" algn="l">
              <a:lnSpc>
                <a:spcPct val="115000"/>
              </a:lnSpc>
              <a:spcBef>
                <a:spcPts val="1200"/>
              </a:spcBef>
              <a:spcAft>
                <a:spcPts val="0"/>
              </a:spcAft>
              <a:buSzPts val="14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400"/>
              <a:buNone/>
              <a:defRPr/>
            </a:lvl9pPr>
          </a:lstStyle>
          <a:p/>
        </p:txBody>
      </p:sp>
      <p:sp>
        <p:nvSpPr>
          <p:cNvPr id="57" name="Google Shape;57;p14"/>
          <p:cNvSpPr txBox="1"/>
          <p:nvPr>
            <p:ph idx="11" type="ftr"/>
          </p:nvPr>
        </p:nvSpPr>
        <p:spPr>
          <a:xfrm>
            <a:off x="7776115" y="4933013"/>
            <a:ext cx="612000" cy="15345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9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8" name="Google Shape;58;p14"/>
          <p:cNvSpPr txBox="1"/>
          <p:nvPr>
            <p:ph idx="10" type="dt"/>
          </p:nvPr>
        </p:nvSpPr>
        <p:spPr>
          <a:xfrm>
            <a:off x="457200" y="4783455"/>
            <a:ext cx="2103075"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9" name="Google Shape;59;p14"/>
          <p:cNvSpPr txBox="1"/>
          <p:nvPr>
            <p:ph idx="12" type="sldNum"/>
          </p:nvPr>
        </p:nvSpPr>
        <p:spPr>
          <a:xfrm>
            <a:off x="8618411" y="4923191"/>
            <a:ext cx="212850" cy="16155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1pPr>
            <a:lvl2pPr indent="0" lvl="1"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2pPr>
            <a:lvl3pPr indent="0" lvl="2"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3pPr>
            <a:lvl4pPr indent="0" lvl="3"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4pPr>
            <a:lvl5pPr indent="0" lvl="4"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5pPr>
            <a:lvl6pPr indent="0" lvl="5"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6pPr>
            <a:lvl7pPr indent="0" lvl="6"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7pPr>
            <a:lvl8pPr indent="0" lvl="7"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8pPr>
            <a:lvl9pPr indent="0" lvl="8"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9pPr>
          </a:lstStyle>
          <a:p>
            <a:pPr indent="0" lvl="0" marL="254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0" name="Shape 60"/>
        <p:cNvGrpSpPr/>
        <p:nvPr/>
      </p:nvGrpSpPr>
      <p:grpSpPr>
        <a:xfrm>
          <a:off x="0" y="0"/>
          <a:ext cx="0" cy="0"/>
          <a:chOff x="0" y="0"/>
          <a:chExt cx="0" cy="0"/>
        </a:xfrm>
      </p:grpSpPr>
      <p:sp>
        <p:nvSpPr>
          <p:cNvPr id="61" name="Google Shape;61;p15"/>
          <p:cNvSpPr txBox="1"/>
          <p:nvPr>
            <p:ph type="title"/>
          </p:nvPr>
        </p:nvSpPr>
        <p:spPr>
          <a:xfrm>
            <a:off x="699820" y="420967"/>
            <a:ext cx="3799575" cy="5215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b="1" i="0" sz="3300">
                <a:solidFill>
                  <a:srgbClr val="083762"/>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2" name="Google Shape;62;p15"/>
          <p:cNvSpPr txBox="1"/>
          <p:nvPr>
            <p:ph idx="1" type="body"/>
          </p:nvPr>
        </p:nvSpPr>
        <p:spPr>
          <a:xfrm>
            <a:off x="858012" y="1027374"/>
            <a:ext cx="2123550" cy="3458025"/>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800"/>
              <a:buNone/>
              <a:defRPr b="0" i="0" sz="2100">
                <a:solidFill>
                  <a:schemeClr val="dk1"/>
                </a:solidFill>
                <a:latin typeface="Calibri"/>
                <a:ea typeface="Calibri"/>
                <a:cs typeface="Calibri"/>
                <a:sym typeface="Calibri"/>
              </a:defRPr>
            </a:lvl1pPr>
            <a:lvl2pPr indent="-228600" lvl="1" marL="914400" algn="l">
              <a:lnSpc>
                <a:spcPct val="115000"/>
              </a:lnSpc>
              <a:spcBef>
                <a:spcPts val="1200"/>
              </a:spcBef>
              <a:spcAft>
                <a:spcPts val="0"/>
              </a:spcAft>
              <a:buSzPts val="1400"/>
              <a:buNone/>
              <a:defRPr/>
            </a:lvl2pPr>
            <a:lvl3pPr indent="-228600" lvl="2" marL="1371600" algn="l">
              <a:lnSpc>
                <a:spcPct val="115000"/>
              </a:lnSpc>
              <a:spcBef>
                <a:spcPts val="1200"/>
              </a:spcBef>
              <a:spcAft>
                <a:spcPts val="0"/>
              </a:spcAft>
              <a:buSzPts val="1400"/>
              <a:buNone/>
              <a:defRPr/>
            </a:lvl3pPr>
            <a:lvl4pPr indent="-228600" lvl="3" marL="1828800" algn="l">
              <a:lnSpc>
                <a:spcPct val="115000"/>
              </a:lnSpc>
              <a:spcBef>
                <a:spcPts val="1200"/>
              </a:spcBef>
              <a:spcAft>
                <a:spcPts val="0"/>
              </a:spcAft>
              <a:buSzPts val="1400"/>
              <a:buNone/>
              <a:defRPr/>
            </a:lvl4pPr>
            <a:lvl5pPr indent="-228600" lvl="4" marL="2286000" algn="l">
              <a:lnSpc>
                <a:spcPct val="115000"/>
              </a:lnSpc>
              <a:spcBef>
                <a:spcPts val="1200"/>
              </a:spcBef>
              <a:spcAft>
                <a:spcPts val="0"/>
              </a:spcAft>
              <a:buSzPts val="14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400"/>
              <a:buNone/>
              <a:defRPr/>
            </a:lvl9pPr>
          </a:lstStyle>
          <a:p/>
        </p:txBody>
      </p:sp>
      <p:sp>
        <p:nvSpPr>
          <p:cNvPr id="63" name="Google Shape;63;p15"/>
          <p:cNvSpPr txBox="1"/>
          <p:nvPr>
            <p:ph idx="2" type="body"/>
          </p:nvPr>
        </p:nvSpPr>
        <p:spPr>
          <a:xfrm>
            <a:off x="6634067" y="1027374"/>
            <a:ext cx="2000250" cy="2766600"/>
          </a:xfrm>
          <a:prstGeom prst="rect">
            <a:avLst/>
          </a:prstGeom>
          <a:noFill/>
          <a:ln>
            <a:noFill/>
          </a:ln>
        </p:spPr>
        <p:txBody>
          <a:bodyPr anchorCtr="0" anchor="t" bIns="0" lIns="0" spcFirstLastPara="1" rIns="0" wrap="square" tIns="0">
            <a:spAutoFit/>
          </a:bodyPr>
          <a:lstStyle>
            <a:lvl1pPr indent="-228600" lvl="0" marL="457200" algn="l">
              <a:lnSpc>
                <a:spcPct val="115000"/>
              </a:lnSpc>
              <a:spcBef>
                <a:spcPts val="0"/>
              </a:spcBef>
              <a:spcAft>
                <a:spcPts val="0"/>
              </a:spcAft>
              <a:buSzPts val="1800"/>
              <a:buNone/>
              <a:defRPr b="0" i="0" sz="2100">
                <a:solidFill>
                  <a:schemeClr val="dk1"/>
                </a:solidFill>
                <a:latin typeface="Calibri"/>
                <a:ea typeface="Calibri"/>
                <a:cs typeface="Calibri"/>
                <a:sym typeface="Calibri"/>
              </a:defRPr>
            </a:lvl1pPr>
            <a:lvl2pPr indent="-228600" lvl="1" marL="914400" algn="l">
              <a:lnSpc>
                <a:spcPct val="115000"/>
              </a:lnSpc>
              <a:spcBef>
                <a:spcPts val="1200"/>
              </a:spcBef>
              <a:spcAft>
                <a:spcPts val="0"/>
              </a:spcAft>
              <a:buSzPts val="1400"/>
              <a:buNone/>
              <a:defRPr/>
            </a:lvl2pPr>
            <a:lvl3pPr indent="-228600" lvl="2" marL="1371600" algn="l">
              <a:lnSpc>
                <a:spcPct val="115000"/>
              </a:lnSpc>
              <a:spcBef>
                <a:spcPts val="1200"/>
              </a:spcBef>
              <a:spcAft>
                <a:spcPts val="0"/>
              </a:spcAft>
              <a:buSzPts val="1400"/>
              <a:buNone/>
              <a:defRPr/>
            </a:lvl3pPr>
            <a:lvl4pPr indent="-228600" lvl="3" marL="1828800" algn="l">
              <a:lnSpc>
                <a:spcPct val="115000"/>
              </a:lnSpc>
              <a:spcBef>
                <a:spcPts val="1200"/>
              </a:spcBef>
              <a:spcAft>
                <a:spcPts val="0"/>
              </a:spcAft>
              <a:buSzPts val="1400"/>
              <a:buNone/>
              <a:defRPr/>
            </a:lvl4pPr>
            <a:lvl5pPr indent="-228600" lvl="4" marL="2286000" algn="l">
              <a:lnSpc>
                <a:spcPct val="115000"/>
              </a:lnSpc>
              <a:spcBef>
                <a:spcPts val="1200"/>
              </a:spcBef>
              <a:spcAft>
                <a:spcPts val="0"/>
              </a:spcAft>
              <a:buSzPts val="1400"/>
              <a:buNone/>
              <a:defRPr/>
            </a:lvl5pPr>
            <a:lvl6pPr indent="-228600" lvl="5" marL="2743200" algn="l">
              <a:lnSpc>
                <a:spcPct val="115000"/>
              </a:lnSpc>
              <a:spcBef>
                <a:spcPts val="1200"/>
              </a:spcBef>
              <a:spcAft>
                <a:spcPts val="0"/>
              </a:spcAft>
              <a:buSzPts val="1400"/>
              <a:buNone/>
              <a:defRPr/>
            </a:lvl6pPr>
            <a:lvl7pPr indent="-228600" lvl="6" marL="3200400" algn="l">
              <a:lnSpc>
                <a:spcPct val="115000"/>
              </a:lnSpc>
              <a:spcBef>
                <a:spcPts val="1200"/>
              </a:spcBef>
              <a:spcAft>
                <a:spcPts val="0"/>
              </a:spcAft>
              <a:buSzPts val="1400"/>
              <a:buNone/>
              <a:defRPr/>
            </a:lvl7pPr>
            <a:lvl8pPr indent="-228600" lvl="7" marL="3657600" algn="l">
              <a:lnSpc>
                <a:spcPct val="115000"/>
              </a:lnSpc>
              <a:spcBef>
                <a:spcPts val="1200"/>
              </a:spcBef>
              <a:spcAft>
                <a:spcPts val="0"/>
              </a:spcAft>
              <a:buSzPts val="1400"/>
              <a:buNone/>
              <a:defRPr/>
            </a:lvl8pPr>
            <a:lvl9pPr indent="-228600" lvl="8" marL="4114800" algn="l">
              <a:lnSpc>
                <a:spcPct val="115000"/>
              </a:lnSpc>
              <a:spcBef>
                <a:spcPts val="1200"/>
              </a:spcBef>
              <a:spcAft>
                <a:spcPts val="1200"/>
              </a:spcAft>
              <a:buSzPts val="1400"/>
              <a:buNone/>
              <a:defRPr/>
            </a:lvl9pPr>
          </a:lstStyle>
          <a:p/>
        </p:txBody>
      </p:sp>
      <p:sp>
        <p:nvSpPr>
          <p:cNvPr id="64" name="Google Shape;64;p15"/>
          <p:cNvSpPr txBox="1"/>
          <p:nvPr>
            <p:ph idx="11" type="ftr"/>
          </p:nvPr>
        </p:nvSpPr>
        <p:spPr>
          <a:xfrm>
            <a:off x="7776115" y="4933013"/>
            <a:ext cx="612000" cy="15345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9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5" name="Google Shape;65;p15"/>
          <p:cNvSpPr txBox="1"/>
          <p:nvPr>
            <p:ph idx="10" type="dt"/>
          </p:nvPr>
        </p:nvSpPr>
        <p:spPr>
          <a:xfrm>
            <a:off x="457200" y="4783455"/>
            <a:ext cx="2103075"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6" name="Google Shape;66;p15"/>
          <p:cNvSpPr txBox="1"/>
          <p:nvPr>
            <p:ph idx="12" type="sldNum"/>
          </p:nvPr>
        </p:nvSpPr>
        <p:spPr>
          <a:xfrm>
            <a:off x="8618411" y="4923191"/>
            <a:ext cx="212850" cy="16155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1pPr>
            <a:lvl2pPr indent="0" lvl="1"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2pPr>
            <a:lvl3pPr indent="0" lvl="2"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3pPr>
            <a:lvl4pPr indent="0" lvl="3"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4pPr>
            <a:lvl5pPr indent="0" lvl="4"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5pPr>
            <a:lvl6pPr indent="0" lvl="5"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6pPr>
            <a:lvl7pPr indent="0" lvl="6"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7pPr>
            <a:lvl8pPr indent="0" lvl="7"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8pPr>
            <a:lvl9pPr indent="0" lvl="8"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9pPr>
          </a:lstStyle>
          <a:p>
            <a:pPr indent="0" lvl="0" marL="254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7" name="Shape 67"/>
        <p:cNvGrpSpPr/>
        <p:nvPr/>
      </p:nvGrpSpPr>
      <p:grpSpPr>
        <a:xfrm>
          <a:off x="0" y="0"/>
          <a:ext cx="0" cy="0"/>
          <a:chOff x="0" y="0"/>
          <a:chExt cx="0" cy="0"/>
        </a:xfrm>
      </p:grpSpPr>
      <p:sp>
        <p:nvSpPr>
          <p:cNvPr id="68" name="Google Shape;68;p16"/>
          <p:cNvSpPr txBox="1"/>
          <p:nvPr>
            <p:ph type="title"/>
          </p:nvPr>
        </p:nvSpPr>
        <p:spPr>
          <a:xfrm>
            <a:off x="699820" y="420967"/>
            <a:ext cx="3799575" cy="5215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000"/>
              <a:buNone/>
              <a:defRPr b="1" i="0" sz="3300">
                <a:solidFill>
                  <a:srgbClr val="083762"/>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 name="Google Shape;69;p16"/>
          <p:cNvSpPr txBox="1"/>
          <p:nvPr>
            <p:ph idx="11" type="ftr"/>
          </p:nvPr>
        </p:nvSpPr>
        <p:spPr>
          <a:xfrm>
            <a:off x="7776115" y="4933013"/>
            <a:ext cx="612000" cy="15345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1" i="0" sz="900" u="none" cap="none" strike="noStrike">
                <a:solidFill>
                  <a:schemeClr val="dk1"/>
                </a:solidFill>
                <a:latin typeface="Cambria"/>
                <a:ea typeface="Cambria"/>
                <a:cs typeface="Cambria"/>
                <a:sym typeface="Cambria"/>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0" name="Google Shape;70;p16"/>
          <p:cNvSpPr txBox="1"/>
          <p:nvPr>
            <p:ph idx="10" type="dt"/>
          </p:nvPr>
        </p:nvSpPr>
        <p:spPr>
          <a:xfrm>
            <a:off x="457200" y="4783455"/>
            <a:ext cx="2103075"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1" name="Google Shape;71;p16"/>
          <p:cNvSpPr txBox="1"/>
          <p:nvPr>
            <p:ph idx="12" type="sldNum"/>
          </p:nvPr>
        </p:nvSpPr>
        <p:spPr>
          <a:xfrm>
            <a:off x="8618411" y="4923191"/>
            <a:ext cx="212850" cy="161550"/>
          </a:xfrm>
          <a:prstGeom prst="rect">
            <a:avLst/>
          </a:prstGeom>
          <a:noFill/>
          <a:ln>
            <a:noFill/>
          </a:ln>
        </p:spPr>
        <p:txBody>
          <a:bodyPr anchorCtr="0" anchor="t" bIns="0" lIns="0" spcFirstLastPara="1" rIns="0" wrap="square" tIns="0">
            <a:spAutoFit/>
          </a:bodyPr>
          <a:lstStyle>
            <a:lvl1pPr indent="0" lvl="0"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1pPr>
            <a:lvl2pPr indent="0" lvl="1"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2pPr>
            <a:lvl3pPr indent="0" lvl="2"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3pPr>
            <a:lvl4pPr indent="0" lvl="3"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4pPr>
            <a:lvl5pPr indent="0" lvl="4"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5pPr>
            <a:lvl6pPr indent="0" lvl="5"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6pPr>
            <a:lvl7pPr indent="0" lvl="6"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7pPr>
            <a:lvl8pPr indent="0" lvl="7"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8pPr>
            <a:lvl9pPr indent="0" lvl="8" marL="2540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Cambria"/>
                <a:ea typeface="Cambria"/>
                <a:cs typeface="Cambria"/>
                <a:sym typeface="Cambria"/>
              </a:defRPr>
            </a:lvl9pPr>
          </a:lstStyle>
          <a:p>
            <a:pPr indent="0" lvl="0" marL="254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17"/>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74" name="Google Shape;74;p17"/>
          <p:cNvCxnSpPr/>
          <p:nvPr/>
        </p:nvCxnSpPr>
        <p:spPr>
          <a:xfrm>
            <a:off x="641934" y="3597500"/>
            <a:ext cx="390375" cy="0"/>
          </a:xfrm>
          <a:prstGeom prst="straightConnector1">
            <a:avLst/>
          </a:prstGeom>
          <a:noFill/>
          <a:ln cap="flat" cmpd="sng" w="28575">
            <a:solidFill>
              <a:schemeClr val="accent1"/>
            </a:solidFill>
            <a:prstDash val="solid"/>
            <a:round/>
            <a:headEnd len="sm" w="sm" type="none"/>
            <a:tailEnd len="sm" w="sm" type="none"/>
          </a:ln>
        </p:spPr>
      </p:cxnSp>
      <p:sp>
        <p:nvSpPr>
          <p:cNvPr id="75" name="Google Shape;75;p17"/>
          <p:cNvSpPr txBox="1"/>
          <p:nvPr>
            <p:ph type="ctrTitle"/>
          </p:nvPr>
        </p:nvSpPr>
        <p:spPr>
          <a:xfrm>
            <a:off x="512700" y="1893300"/>
            <a:ext cx="8118675"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76" name="Google Shape;76;p17"/>
          <p:cNvSpPr txBox="1"/>
          <p:nvPr>
            <p:ph idx="1" type="subTitle"/>
          </p:nvPr>
        </p:nvSpPr>
        <p:spPr>
          <a:xfrm>
            <a:off x="512700" y="3840639"/>
            <a:ext cx="8118675" cy="787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77" name="Google Shape;77;p17"/>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cxnSp>
        <p:nvCxnSpPr>
          <p:cNvPr id="79" name="Google Shape;79;p18"/>
          <p:cNvCxnSpPr/>
          <p:nvPr/>
        </p:nvCxnSpPr>
        <p:spPr>
          <a:xfrm>
            <a:off x="641934" y="3597500"/>
            <a:ext cx="390375" cy="0"/>
          </a:xfrm>
          <a:prstGeom prst="straightConnector1">
            <a:avLst/>
          </a:prstGeom>
          <a:noFill/>
          <a:ln cap="flat" cmpd="sng" w="28575">
            <a:solidFill>
              <a:schemeClr val="lt2"/>
            </a:solidFill>
            <a:prstDash val="solid"/>
            <a:round/>
            <a:headEnd len="sm" w="sm" type="none"/>
            <a:tailEnd len="sm" w="sm" type="none"/>
          </a:ln>
        </p:spPr>
      </p:cxnSp>
      <p:sp>
        <p:nvSpPr>
          <p:cNvPr id="80" name="Google Shape;80;p18"/>
          <p:cNvSpPr txBox="1"/>
          <p:nvPr>
            <p:ph type="title"/>
          </p:nvPr>
        </p:nvSpPr>
        <p:spPr>
          <a:xfrm>
            <a:off x="512700" y="1893300"/>
            <a:ext cx="8118675"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81" name="Google Shape;81;p18"/>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19"/>
          <p:cNvSpPr/>
          <p:nvPr/>
        </p:nvSpPr>
        <p:spPr>
          <a:xfrm>
            <a:off x="0" y="5045700"/>
            <a:ext cx="9144000" cy="97875"/>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 name="Google Shape;84;p19"/>
          <p:cNvSpPr txBox="1"/>
          <p:nvPr>
            <p:ph type="title"/>
          </p:nvPr>
        </p:nvSpPr>
        <p:spPr>
          <a:xfrm>
            <a:off x="311700" y="445025"/>
            <a:ext cx="8520525" cy="6131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5" name="Google Shape;85;p19"/>
          <p:cNvSpPr txBox="1"/>
          <p:nvPr>
            <p:ph idx="1" type="body"/>
          </p:nvPr>
        </p:nvSpPr>
        <p:spPr>
          <a:xfrm>
            <a:off x="311700" y="1171600"/>
            <a:ext cx="8520525" cy="3397275"/>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6" name="Google Shape;86;p19"/>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20"/>
          <p:cNvSpPr txBox="1"/>
          <p:nvPr>
            <p:ph type="title"/>
          </p:nvPr>
        </p:nvSpPr>
        <p:spPr>
          <a:xfrm>
            <a:off x="311700" y="445025"/>
            <a:ext cx="8520525" cy="6131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9" name="Google Shape;89;p20"/>
          <p:cNvSpPr txBox="1"/>
          <p:nvPr>
            <p:ph idx="1" type="body"/>
          </p:nvPr>
        </p:nvSpPr>
        <p:spPr>
          <a:xfrm>
            <a:off x="311700" y="1171675"/>
            <a:ext cx="3999825" cy="3397275"/>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0" name="Google Shape;90;p20"/>
          <p:cNvSpPr txBox="1"/>
          <p:nvPr>
            <p:ph idx="2" type="body"/>
          </p:nvPr>
        </p:nvSpPr>
        <p:spPr>
          <a:xfrm>
            <a:off x="4832400" y="1171675"/>
            <a:ext cx="3999825" cy="3397275"/>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1" name="Google Shape;91;p20"/>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21"/>
          <p:cNvSpPr txBox="1"/>
          <p:nvPr>
            <p:ph type="title"/>
          </p:nvPr>
        </p:nvSpPr>
        <p:spPr>
          <a:xfrm>
            <a:off x="311700" y="445025"/>
            <a:ext cx="8520525" cy="6131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4" name="Google Shape;94;p21"/>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22"/>
          <p:cNvSpPr txBox="1"/>
          <p:nvPr>
            <p:ph type="title"/>
          </p:nvPr>
        </p:nvSpPr>
        <p:spPr>
          <a:xfrm>
            <a:off x="311700" y="555600"/>
            <a:ext cx="2808000" cy="755775"/>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22"/>
          <p:cNvSpPr txBox="1"/>
          <p:nvPr>
            <p:ph idx="1" type="body"/>
          </p:nvPr>
        </p:nvSpPr>
        <p:spPr>
          <a:xfrm>
            <a:off x="311700" y="1389600"/>
            <a:ext cx="2808000" cy="3179475"/>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8" name="Google Shape;98;p2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3"/>
          <p:cNvSpPr txBox="1"/>
          <p:nvPr>
            <p:ph type="title"/>
          </p:nvPr>
        </p:nvSpPr>
        <p:spPr>
          <a:xfrm>
            <a:off x="490250" y="526350"/>
            <a:ext cx="5604075" cy="4090725"/>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101" name="Google Shape;101;p23"/>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4"/>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4" name="Google Shape;104;p24"/>
          <p:cNvCxnSpPr/>
          <p:nvPr/>
        </p:nvCxnSpPr>
        <p:spPr>
          <a:xfrm>
            <a:off x="5029675" y="4495500"/>
            <a:ext cx="686475" cy="0"/>
          </a:xfrm>
          <a:prstGeom prst="straightConnector1">
            <a:avLst/>
          </a:prstGeom>
          <a:noFill/>
          <a:ln cap="flat" cmpd="sng" w="19050">
            <a:solidFill>
              <a:schemeClr val="lt2"/>
            </a:solidFill>
            <a:prstDash val="solid"/>
            <a:round/>
            <a:headEnd len="sm" w="sm" type="none"/>
            <a:tailEnd len="sm" w="sm" type="none"/>
          </a:ln>
        </p:spPr>
      </p:cxnSp>
      <p:sp>
        <p:nvSpPr>
          <p:cNvPr id="105" name="Google Shape;105;p24"/>
          <p:cNvSpPr txBox="1"/>
          <p:nvPr>
            <p:ph type="title"/>
          </p:nvPr>
        </p:nvSpPr>
        <p:spPr>
          <a:xfrm>
            <a:off x="265500" y="1382350"/>
            <a:ext cx="4045275" cy="1333125"/>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106" name="Google Shape;106;p24"/>
          <p:cNvSpPr txBox="1"/>
          <p:nvPr>
            <p:ph idx="1" type="subTitle"/>
          </p:nvPr>
        </p:nvSpPr>
        <p:spPr>
          <a:xfrm>
            <a:off x="265500" y="2769001"/>
            <a:ext cx="4045275"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7" name="Google Shape;107;p24"/>
          <p:cNvSpPr txBox="1"/>
          <p:nvPr>
            <p:ph idx="2" type="body"/>
          </p:nvPr>
        </p:nvSpPr>
        <p:spPr>
          <a:xfrm>
            <a:off x="4939500" y="724200"/>
            <a:ext cx="3836925" cy="3695175"/>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0"/>
              </a:spcBef>
              <a:spcAft>
                <a:spcPts val="0"/>
              </a:spcAft>
              <a:buClr>
                <a:schemeClr val="accent1"/>
              </a:buClr>
              <a:buSzPts val="1400"/>
              <a:buChar char="○"/>
              <a:defRPr>
                <a:solidFill>
                  <a:schemeClr val="accent1"/>
                </a:solidFill>
              </a:defRPr>
            </a:lvl2pPr>
            <a:lvl3pPr indent="-317500" lvl="2" marL="1371600" algn="l">
              <a:lnSpc>
                <a:spcPct val="115000"/>
              </a:lnSpc>
              <a:spcBef>
                <a:spcPts val="0"/>
              </a:spcBef>
              <a:spcAft>
                <a:spcPts val="0"/>
              </a:spcAft>
              <a:buClr>
                <a:schemeClr val="accent1"/>
              </a:buClr>
              <a:buSzPts val="1400"/>
              <a:buChar char="■"/>
              <a:defRPr>
                <a:solidFill>
                  <a:schemeClr val="accent1"/>
                </a:solidFill>
              </a:defRPr>
            </a:lvl3pPr>
            <a:lvl4pPr indent="-317500" lvl="3" marL="1828800" algn="l">
              <a:lnSpc>
                <a:spcPct val="115000"/>
              </a:lnSpc>
              <a:spcBef>
                <a:spcPts val="0"/>
              </a:spcBef>
              <a:spcAft>
                <a:spcPts val="0"/>
              </a:spcAft>
              <a:buClr>
                <a:schemeClr val="accent1"/>
              </a:buClr>
              <a:buSzPts val="1400"/>
              <a:buChar char="●"/>
              <a:defRPr>
                <a:solidFill>
                  <a:schemeClr val="accent1"/>
                </a:solidFill>
              </a:defRPr>
            </a:lvl4pPr>
            <a:lvl5pPr indent="-317500" lvl="4" marL="2286000" algn="l">
              <a:lnSpc>
                <a:spcPct val="115000"/>
              </a:lnSpc>
              <a:spcBef>
                <a:spcPts val="0"/>
              </a:spcBef>
              <a:spcAft>
                <a:spcPts val="0"/>
              </a:spcAft>
              <a:buClr>
                <a:schemeClr val="accent1"/>
              </a:buClr>
              <a:buSzPts val="1400"/>
              <a:buChar char="○"/>
              <a:defRPr>
                <a:solidFill>
                  <a:schemeClr val="accent1"/>
                </a:solidFill>
              </a:defRPr>
            </a:lvl5pPr>
            <a:lvl6pPr indent="-317500" lvl="5" marL="2743200" algn="l">
              <a:lnSpc>
                <a:spcPct val="115000"/>
              </a:lnSpc>
              <a:spcBef>
                <a:spcPts val="0"/>
              </a:spcBef>
              <a:spcAft>
                <a:spcPts val="0"/>
              </a:spcAft>
              <a:buClr>
                <a:schemeClr val="accent1"/>
              </a:buClr>
              <a:buSzPts val="1400"/>
              <a:buChar char="■"/>
              <a:defRPr>
                <a:solidFill>
                  <a:schemeClr val="accent1"/>
                </a:solidFill>
              </a:defRPr>
            </a:lvl6pPr>
            <a:lvl7pPr indent="-317500" lvl="6" marL="3200400" algn="l">
              <a:lnSpc>
                <a:spcPct val="115000"/>
              </a:lnSpc>
              <a:spcBef>
                <a:spcPts val="0"/>
              </a:spcBef>
              <a:spcAft>
                <a:spcPts val="0"/>
              </a:spcAft>
              <a:buClr>
                <a:schemeClr val="accent1"/>
              </a:buClr>
              <a:buSzPts val="1400"/>
              <a:buChar char="●"/>
              <a:defRPr>
                <a:solidFill>
                  <a:schemeClr val="accent1"/>
                </a:solidFill>
              </a:defRPr>
            </a:lvl7pPr>
            <a:lvl8pPr indent="-317500" lvl="7" marL="3657600" algn="l">
              <a:lnSpc>
                <a:spcPct val="115000"/>
              </a:lnSpc>
              <a:spcBef>
                <a:spcPts val="0"/>
              </a:spcBef>
              <a:spcAft>
                <a:spcPts val="0"/>
              </a:spcAft>
              <a:buClr>
                <a:schemeClr val="accent1"/>
              </a:buClr>
              <a:buSzPts val="1400"/>
              <a:buChar char="○"/>
              <a:defRPr>
                <a:solidFill>
                  <a:schemeClr val="accent1"/>
                </a:solidFill>
              </a:defRPr>
            </a:lvl8pPr>
            <a:lvl9pPr indent="-317500" lvl="8" marL="4114800" algn="l">
              <a:lnSpc>
                <a:spcPct val="115000"/>
              </a:lnSpc>
              <a:spcBef>
                <a:spcPts val="0"/>
              </a:spcBef>
              <a:spcAft>
                <a:spcPts val="0"/>
              </a:spcAft>
              <a:buClr>
                <a:schemeClr val="accent1"/>
              </a:buClr>
              <a:buSzPts val="1400"/>
              <a:buChar char="■"/>
              <a:defRPr>
                <a:solidFill>
                  <a:schemeClr val="accent1"/>
                </a:solidFill>
              </a:defRPr>
            </a:lvl9pPr>
          </a:lstStyle>
          <a:p/>
        </p:txBody>
      </p:sp>
      <p:sp>
        <p:nvSpPr>
          <p:cNvPr id="108" name="Google Shape;108;p24"/>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5"/>
          <p:cNvSpPr txBox="1"/>
          <p:nvPr>
            <p:ph idx="1" type="body"/>
          </p:nvPr>
        </p:nvSpPr>
        <p:spPr>
          <a:xfrm>
            <a:off x="311700" y="4230575"/>
            <a:ext cx="5998725" cy="605025"/>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11" name="Google Shape;111;p25"/>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6"/>
          <p:cNvSpPr txBox="1"/>
          <p:nvPr>
            <p:ph hasCustomPrompt="1" type="title"/>
          </p:nvPr>
        </p:nvSpPr>
        <p:spPr>
          <a:xfrm>
            <a:off x="311700" y="1039650"/>
            <a:ext cx="8520525" cy="2106225"/>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114" name="Google Shape;114;p26"/>
          <p:cNvSpPr txBox="1"/>
          <p:nvPr>
            <p:ph idx="1" type="body"/>
          </p:nvPr>
        </p:nvSpPr>
        <p:spPr>
          <a:xfrm>
            <a:off x="311700" y="3228425"/>
            <a:ext cx="8520525" cy="1300725"/>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15" name="Google Shape;115;p26"/>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525" cy="613125"/>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52" name="Google Shape;52;p13"/>
          <p:cNvSpPr txBox="1"/>
          <p:nvPr>
            <p:ph idx="1" type="body"/>
          </p:nvPr>
        </p:nvSpPr>
        <p:spPr>
          <a:xfrm>
            <a:off x="311700" y="1171600"/>
            <a:ext cx="8520525" cy="3397275"/>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53" name="Google Shape;53;p13"/>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8.jp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1" Type="http://schemas.openxmlformats.org/officeDocument/2006/relationships/image" Target="../media/image31.jpg"/><Relationship Id="rId10" Type="http://schemas.openxmlformats.org/officeDocument/2006/relationships/image" Target="../media/image17.jpg"/><Relationship Id="rId12" Type="http://schemas.openxmlformats.org/officeDocument/2006/relationships/image" Target="../media/image11.jpg"/><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4.jpg"/><Relationship Id="rId9"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35.jpg"/><Relationship Id="rId7" Type="http://schemas.openxmlformats.org/officeDocument/2006/relationships/image" Target="../media/image1.jp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45.png"/><Relationship Id="rId5"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5.jp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54.png"/><Relationship Id="rId5"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3.png"/><Relationship Id="rId5"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34.png"/><Relationship Id="rId5"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0.jpg"/><Relationship Id="rId4" Type="http://schemas.openxmlformats.org/officeDocument/2006/relationships/image" Target="../media/image7.png"/><Relationship Id="rId5"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idx="4294967295" type="ctrTitle"/>
          </p:nvPr>
        </p:nvSpPr>
        <p:spPr>
          <a:xfrm>
            <a:off x="561375" y="273431"/>
            <a:ext cx="8021250" cy="2051100"/>
          </a:xfrm>
          <a:prstGeom prst="rect">
            <a:avLst/>
          </a:prstGeom>
          <a:noFill/>
          <a:ln>
            <a:noFill/>
          </a:ln>
        </p:spPr>
        <p:txBody>
          <a:bodyPr anchorCtr="0" anchor="ctr" bIns="34275" lIns="68575" spcFirstLastPara="1" rIns="68575" wrap="square" tIns="34275">
            <a:normAutofit/>
          </a:bodyPr>
          <a:lstStyle/>
          <a:p>
            <a:pPr indent="0" lvl="0" marL="0" marR="0" rtl="0" algn="ctr">
              <a:lnSpc>
                <a:spcPct val="100000"/>
              </a:lnSpc>
              <a:spcBef>
                <a:spcPts val="0"/>
              </a:spcBef>
              <a:spcAft>
                <a:spcPts val="0"/>
              </a:spcAft>
              <a:buClr>
                <a:schemeClr val="dk1"/>
              </a:buClr>
              <a:buSzPts val="3000"/>
              <a:buFont typeface="Arial"/>
              <a:buNone/>
            </a:pPr>
            <a:r>
              <a:rPr b="1" i="0" lang="en" sz="3600" u="none" cap="none" strike="noStrike">
                <a:solidFill>
                  <a:srgbClr val="009DD9"/>
                </a:solidFill>
                <a:latin typeface="Old Standard TT"/>
                <a:ea typeface="Old Standard TT"/>
                <a:cs typeface="Old Standard TT"/>
                <a:sym typeface="Old Standard TT"/>
              </a:rPr>
              <a:t>Child-Flourish</a:t>
            </a:r>
            <a:endParaRPr b="1" i="0" sz="3600" u="none" cap="none" strike="noStrike">
              <a:solidFill>
                <a:srgbClr val="009DD9"/>
              </a:solidFill>
              <a:latin typeface="Old Standard TT"/>
              <a:ea typeface="Old Standard TT"/>
              <a:cs typeface="Old Standard TT"/>
              <a:sym typeface="Old Standard TT"/>
            </a:endParaRPr>
          </a:p>
          <a:p>
            <a:pPr indent="0" lvl="0" marL="0" marR="0" rtl="0" algn="l">
              <a:lnSpc>
                <a:spcPct val="100000"/>
              </a:lnSpc>
              <a:spcBef>
                <a:spcPts val="0"/>
              </a:spcBef>
              <a:spcAft>
                <a:spcPts val="0"/>
              </a:spcAft>
              <a:buClr>
                <a:schemeClr val="dk1"/>
              </a:buClr>
              <a:buSzPts val="3000"/>
              <a:buFont typeface="Arial"/>
              <a:buNone/>
            </a:pPr>
            <a:r>
              <a:t/>
            </a:r>
            <a:endParaRPr b="1" i="0" sz="3100" u="none" cap="none" strike="noStrike">
              <a:solidFill>
                <a:srgbClr val="0A5294"/>
              </a:solidFill>
              <a:latin typeface="Old Standard TT"/>
              <a:ea typeface="Old Standard TT"/>
              <a:cs typeface="Old Standard TT"/>
              <a:sym typeface="Old Standard TT"/>
            </a:endParaRPr>
          </a:p>
          <a:p>
            <a:pPr indent="0" lvl="0" marL="0" marR="0" rtl="0" algn="ctr">
              <a:lnSpc>
                <a:spcPct val="100000"/>
              </a:lnSpc>
              <a:spcBef>
                <a:spcPts val="0"/>
              </a:spcBef>
              <a:spcAft>
                <a:spcPts val="0"/>
              </a:spcAft>
              <a:buClr>
                <a:schemeClr val="dk1"/>
              </a:buClr>
              <a:buSzPts val="3000"/>
              <a:buFont typeface="Arial"/>
              <a:buNone/>
            </a:pPr>
            <a:r>
              <a:rPr b="0" i="0" lang="en" sz="2900" u="none" cap="none" strike="noStrike">
                <a:solidFill>
                  <a:schemeClr val="dk1"/>
                </a:solidFill>
                <a:latin typeface="Old Standard TT"/>
                <a:ea typeface="Old Standard TT"/>
                <a:cs typeface="Old Standard TT"/>
                <a:sym typeface="Old Standard TT"/>
              </a:rPr>
              <a:t> </a:t>
            </a:r>
            <a:r>
              <a:rPr b="1" i="0" lang="en" sz="2700" u="none" cap="none" strike="noStrike">
                <a:solidFill>
                  <a:srgbClr val="0A5294"/>
                </a:solidFill>
                <a:latin typeface="Old Standard TT"/>
                <a:ea typeface="Old Standard TT"/>
                <a:cs typeface="Old Standard TT"/>
                <a:sym typeface="Old Standard TT"/>
              </a:rPr>
              <a:t>Integrated Learning, Emotional Intelligence Platform </a:t>
            </a:r>
            <a:endParaRPr b="1" i="0" sz="2700" u="none" cap="none" strike="noStrike">
              <a:solidFill>
                <a:srgbClr val="0A5294"/>
              </a:solidFill>
              <a:latin typeface="Old Standard TT"/>
              <a:ea typeface="Old Standard TT"/>
              <a:cs typeface="Old Standard TT"/>
              <a:sym typeface="Old Standard TT"/>
            </a:endParaRPr>
          </a:p>
        </p:txBody>
      </p:sp>
      <p:pic>
        <p:nvPicPr>
          <p:cNvPr descr="A blue text on a white background&#10;&#10;Description automatically generated" id="123" name="Google Shape;123;p28"/>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124" name="Google Shape;124;p28"/>
          <p:cNvSpPr txBox="1"/>
          <p:nvPr/>
        </p:nvSpPr>
        <p:spPr>
          <a:xfrm>
            <a:off x="-109912" y="0"/>
            <a:ext cx="2623950" cy="334800"/>
          </a:xfrm>
          <a:prstGeom prst="rect">
            <a:avLst/>
          </a:prstGeom>
          <a:noFill/>
          <a:ln>
            <a:noFill/>
          </a:ln>
        </p:spPr>
        <p:txBody>
          <a:bodyPr anchorCtr="0" anchor="t" bIns="68575" lIns="68575" spcFirstLastPara="1" rIns="68575" wrap="square" tIns="68575">
            <a:spAutoFit/>
          </a:bodyPr>
          <a:lstStyle/>
          <a:p>
            <a:pPr indent="0" lvl="0" marL="342900" marR="0" rtl="0" algn="l">
              <a:lnSpc>
                <a:spcPct val="100000"/>
              </a:lnSpc>
              <a:spcBef>
                <a:spcPts val="0"/>
              </a:spcBef>
              <a:spcAft>
                <a:spcPts val="0"/>
              </a:spcAft>
              <a:buClr>
                <a:srgbClr val="000000"/>
              </a:buClr>
              <a:buSzPts val="1700"/>
              <a:buFont typeface="Arial"/>
              <a:buNone/>
            </a:pPr>
            <a:r>
              <a:rPr b="1" i="0" lang="en" sz="1300" u="none" cap="none" strike="noStrike">
                <a:solidFill>
                  <a:schemeClr val="accent2"/>
                </a:solidFill>
                <a:latin typeface="Old Standard TT"/>
                <a:ea typeface="Old Standard TT"/>
                <a:cs typeface="Old Standard TT"/>
                <a:sym typeface="Old Standard TT"/>
              </a:rPr>
              <a:t>Project ID : 24-25J-188</a:t>
            </a:r>
            <a:endParaRPr b="1" i="0" sz="1300" u="none" cap="none" strike="noStrike">
              <a:solidFill>
                <a:schemeClr val="accent2"/>
              </a:solidFill>
              <a:latin typeface="Calibri"/>
              <a:ea typeface="Calibri"/>
              <a:cs typeface="Calibri"/>
              <a:sym typeface="Calibri"/>
            </a:endParaRPr>
          </a:p>
        </p:txBody>
      </p:sp>
      <p:pic>
        <p:nvPicPr>
          <p:cNvPr id="125" name="Google Shape;125;p28"/>
          <p:cNvPicPr preferRelativeResize="0"/>
          <p:nvPr/>
        </p:nvPicPr>
        <p:blipFill rotWithShape="1">
          <a:blip r:embed="rId4">
            <a:alphaModFix/>
          </a:blip>
          <a:srcRect b="0" l="0" r="0" t="0"/>
          <a:stretch/>
        </p:blipFill>
        <p:spPr>
          <a:xfrm>
            <a:off x="1594978" y="2393156"/>
            <a:ext cx="5954043" cy="2016938"/>
          </a:xfrm>
          <a:prstGeom prst="rect">
            <a:avLst/>
          </a:prstGeom>
          <a:noFill/>
          <a:ln>
            <a:noFill/>
          </a:ln>
        </p:spPr>
      </p:pic>
      <p:sp>
        <p:nvSpPr>
          <p:cNvPr id="126" name="Google Shape;126;p28"/>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188925" y="676744"/>
            <a:ext cx="3513600" cy="15642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SzPts val="3000"/>
              <a:buNone/>
            </a:pPr>
            <a:r>
              <a:rPr b="1" lang="en" sz="2400">
                <a:solidFill>
                  <a:srgbClr val="888888"/>
                </a:solidFill>
              </a:rPr>
              <a:t>Component 1</a:t>
            </a:r>
            <a:r>
              <a:rPr b="1" lang="en" sz="2400">
                <a:solidFill>
                  <a:srgbClr val="002060"/>
                </a:solidFill>
              </a:rPr>
              <a:t>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rPr b="1" lang="en" sz="2400">
                <a:solidFill>
                  <a:srgbClr val="002060"/>
                </a:solidFill>
              </a:rPr>
              <a:t>ML based ADHD Likelihood Assignment</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t/>
            </a:r>
            <a:endParaRPr b="1" sz="2400">
              <a:solidFill>
                <a:srgbClr val="002060"/>
              </a:solidFill>
            </a:endParaRPr>
          </a:p>
        </p:txBody>
      </p:sp>
      <p:sp>
        <p:nvSpPr>
          <p:cNvPr id="230" name="Google Shape;230;p37"/>
          <p:cNvSpPr txBox="1"/>
          <p:nvPr>
            <p:ph idx="1" type="body"/>
          </p:nvPr>
        </p:nvSpPr>
        <p:spPr>
          <a:xfrm>
            <a:off x="188918" y="3491768"/>
            <a:ext cx="2988675" cy="1649475"/>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0A0404"/>
              </a:buClr>
              <a:buSzPts val="2100"/>
              <a:buNone/>
            </a:pPr>
            <a:r>
              <a:rPr b="1" i="1" lang="en">
                <a:solidFill>
                  <a:srgbClr val="0A0404"/>
                </a:solidFill>
                <a:latin typeface="Calibri"/>
                <a:ea typeface="Calibri"/>
                <a:cs typeface="Calibri"/>
                <a:sym typeface="Calibri"/>
              </a:rPr>
              <a:t>IT21295706</a:t>
            </a:r>
            <a:endParaRPr i="1">
              <a:solidFill>
                <a:srgbClr val="000000"/>
              </a:solidFill>
              <a:latin typeface="Calibri"/>
              <a:ea typeface="Calibri"/>
              <a:cs typeface="Calibri"/>
              <a:sym typeface="Calibri"/>
            </a:endParaRPr>
          </a:p>
          <a:p>
            <a:pPr indent="0" lvl="0" marL="0" rtl="0" algn="l">
              <a:lnSpc>
                <a:spcPct val="90000"/>
              </a:lnSpc>
              <a:spcBef>
                <a:spcPts val="800"/>
              </a:spcBef>
              <a:spcAft>
                <a:spcPts val="0"/>
              </a:spcAft>
              <a:buClr>
                <a:srgbClr val="0A0404"/>
              </a:buClr>
              <a:buSzPts val="2100"/>
              <a:buNone/>
            </a:pPr>
            <a:r>
              <a:rPr b="1" i="1" lang="en">
                <a:solidFill>
                  <a:srgbClr val="0A0404"/>
                </a:solidFill>
                <a:latin typeface="Calibri"/>
                <a:ea typeface="Calibri"/>
                <a:cs typeface="Calibri"/>
                <a:sym typeface="Calibri"/>
              </a:rPr>
              <a:t>K.R.K Vidyaratna</a:t>
            </a:r>
            <a:endParaRPr b="1" i="1">
              <a:latin typeface="Calibri"/>
              <a:ea typeface="Calibri"/>
              <a:cs typeface="Calibri"/>
              <a:sym typeface="Calibri"/>
            </a:endParaRPr>
          </a:p>
          <a:p>
            <a:pPr indent="0" lvl="0" marL="0" rtl="0" algn="l">
              <a:lnSpc>
                <a:spcPct val="90000"/>
              </a:lnSpc>
              <a:spcBef>
                <a:spcPts val="800"/>
              </a:spcBef>
              <a:spcAft>
                <a:spcPts val="1200"/>
              </a:spcAft>
              <a:buClr>
                <a:srgbClr val="0A0404"/>
              </a:buClr>
              <a:buSzPts val="1700"/>
              <a:buNone/>
            </a:pPr>
            <a:r>
              <a:rPr b="1" i="1" lang="en" sz="1700">
                <a:solidFill>
                  <a:srgbClr val="0A0404"/>
                </a:solidFill>
                <a:latin typeface="Calibri"/>
                <a:ea typeface="Calibri"/>
                <a:cs typeface="Calibri"/>
                <a:sym typeface="Calibri"/>
              </a:rPr>
              <a:t>Information Technology </a:t>
            </a:r>
            <a:br>
              <a:rPr lang="en"/>
            </a:br>
            <a:endParaRPr sz="1700"/>
          </a:p>
        </p:txBody>
      </p:sp>
      <p:pic>
        <p:nvPicPr>
          <p:cNvPr descr="A blue text on a white background&#10;&#10;Description automatically generated" id="231" name="Google Shape;231;p37"/>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232" name="Google Shape;232;p37"/>
          <p:cNvSpPr txBox="1"/>
          <p:nvPr>
            <p:ph idx="12" type="sldNum"/>
          </p:nvPr>
        </p:nvSpPr>
        <p:spPr>
          <a:xfrm>
            <a:off x="8618424" y="4923188"/>
            <a:ext cx="344700" cy="230850"/>
          </a:xfrm>
          <a:prstGeom prst="rect">
            <a:avLst/>
          </a:prstGeom>
          <a:noFill/>
          <a:ln>
            <a:noFill/>
          </a:ln>
        </p:spPr>
        <p:txBody>
          <a:bodyPr anchorCtr="0" anchor="ctr" bIns="34275" lIns="68575" spcFirstLastPara="1" rIns="68575" wrap="square" tIns="342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233" name="Google Shape;233;p37"/>
          <p:cNvPicPr preferRelativeResize="0"/>
          <p:nvPr/>
        </p:nvPicPr>
        <p:blipFill rotWithShape="1">
          <a:blip r:embed="rId4">
            <a:alphaModFix/>
          </a:blip>
          <a:srcRect b="0" l="7294" r="7294" t="0"/>
          <a:stretch/>
        </p:blipFill>
        <p:spPr>
          <a:xfrm>
            <a:off x="5060945" y="8"/>
            <a:ext cx="5159081" cy="514350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692739" y="400144"/>
            <a:ext cx="27027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3000"/>
              <a:buNone/>
            </a:pPr>
            <a:r>
              <a:rPr lang="en"/>
              <a:t>Introduction</a:t>
            </a:r>
            <a:endParaRPr/>
          </a:p>
        </p:txBody>
      </p:sp>
      <p:sp>
        <p:nvSpPr>
          <p:cNvPr id="239" name="Google Shape;239;p38"/>
          <p:cNvSpPr txBox="1"/>
          <p:nvPr>
            <p:ph idx="12" type="sldNum"/>
          </p:nvPr>
        </p:nvSpPr>
        <p:spPr>
          <a:xfrm>
            <a:off x="8618432" y="4923188"/>
            <a:ext cx="5256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240" name="Google Shape;240;p38"/>
          <p:cNvSpPr txBox="1"/>
          <p:nvPr/>
        </p:nvSpPr>
        <p:spPr>
          <a:xfrm>
            <a:off x="692738" y="1023663"/>
            <a:ext cx="7135500" cy="3515700"/>
          </a:xfrm>
          <a:prstGeom prst="rect">
            <a:avLst/>
          </a:prstGeom>
          <a:noFill/>
          <a:ln>
            <a:noFill/>
          </a:ln>
        </p:spPr>
        <p:txBody>
          <a:bodyPr anchorCtr="0" anchor="t" bIns="0" lIns="0" spcFirstLastPara="1" rIns="0" wrap="square" tIns="169550">
            <a:spAutoFit/>
          </a:bodyPr>
          <a:lstStyle/>
          <a:p>
            <a:pPr indent="-349250" lvl="0" marL="457200" marR="0" rtl="0" algn="l">
              <a:lnSpc>
                <a:spcPct val="115000"/>
              </a:lnSpc>
              <a:spcBef>
                <a:spcPts val="0"/>
              </a:spcBef>
              <a:spcAft>
                <a:spcPts val="0"/>
              </a:spcAft>
              <a:buClr>
                <a:srgbClr val="002060"/>
              </a:buClr>
              <a:buSzPts val="1900"/>
              <a:buFont typeface="Calibri"/>
              <a:buChar char="●"/>
            </a:pPr>
            <a:r>
              <a:rPr lang="en" sz="1900">
                <a:solidFill>
                  <a:srgbClr val="002060"/>
                </a:solidFill>
                <a:latin typeface="Calibri"/>
                <a:ea typeface="Calibri"/>
                <a:cs typeface="Calibri"/>
                <a:sym typeface="Calibri"/>
              </a:rPr>
              <a:t>Helps e</a:t>
            </a:r>
            <a:r>
              <a:rPr b="0" i="0" lang="en" sz="1900" u="none" cap="none" strike="noStrike">
                <a:solidFill>
                  <a:srgbClr val="002060"/>
                </a:solidFill>
                <a:latin typeface="Calibri"/>
                <a:ea typeface="Calibri"/>
                <a:cs typeface="Calibri"/>
                <a:sym typeface="Calibri"/>
              </a:rPr>
              <a:t>arly </a:t>
            </a:r>
            <a:r>
              <a:rPr lang="en" sz="1900">
                <a:solidFill>
                  <a:srgbClr val="002060"/>
                </a:solidFill>
                <a:latin typeface="Calibri"/>
                <a:ea typeface="Calibri"/>
                <a:cs typeface="Calibri"/>
                <a:sym typeface="Calibri"/>
              </a:rPr>
              <a:t>identification </a:t>
            </a:r>
            <a:r>
              <a:rPr b="0" i="0" lang="en" sz="1900" u="none" cap="none" strike="noStrike">
                <a:solidFill>
                  <a:srgbClr val="002060"/>
                </a:solidFill>
                <a:latin typeface="Calibri"/>
                <a:ea typeface="Calibri"/>
                <a:cs typeface="Calibri"/>
                <a:sym typeface="Calibri"/>
              </a:rPr>
              <a:t>of ADHD in children </a:t>
            </a:r>
            <a:endParaRPr b="0" i="0" sz="1900" u="none" cap="none" strike="noStrike">
              <a:solidFill>
                <a:srgbClr val="002060"/>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900">
              <a:solidFill>
                <a:srgbClr val="002060"/>
              </a:solidFill>
              <a:latin typeface="Calibri"/>
              <a:ea typeface="Calibri"/>
              <a:cs typeface="Calibri"/>
              <a:sym typeface="Calibri"/>
            </a:endParaRPr>
          </a:p>
          <a:p>
            <a:pPr indent="-349250" lvl="0" marL="457200" marR="0" rtl="0" algn="l">
              <a:lnSpc>
                <a:spcPct val="115000"/>
              </a:lnSpc>
              <a:spcBef>
                <a:spcPts val="1300"/>
              </a:spcBef>
              <a:spcAft>
                <a:spcPts val="0"/>
              </a:spcAft>
              <a:buClr>
                <a:srgbClr val="002060"/>
              </a:buClr>
              <a:buSzPts val="1900"/>
              <a:buFont typeface="Calibri"/>
              <a:buChar char="●"/>
            </a:pPr>
            <a:r>
              <a:rPr b="0" i="0" lang="en" sz="1900" u="none" cap="none" strike="noStrike">
                <a:solidFill>
                  <a:srgbClr val="002060"/>
                </a:solidFill>
                <a:latin typeface="Calibri"/>
                <a:ea typeface="Calibri"/>
                <a:cs typeface="Calibri"/>
                <a:sym typeface="Calibri"/>
              </a:rPr>
              <a:t>Goal is to utilize machine learning to predict the likelihood of ADHD based on behavioral data.</a:t>
            </a:r>
            <a:endParaRPr b="0" i="0" sz="1900" u="none" cap="none" strike="noStrike">
              <a:solidFill>
                <a:srgbClr val="002060"/>
              </a:solidFill>
              <a:latin typeface="Calibri"/>
              <a:ea typeface="Calibri"/>
              <a:cs typeface="Calibri"/>
              <a:sym typeface="Calibri"/>
            </a:endParaRPr>
          </a:p>
          <a:p>
            <a:pPr indent="0" lvl="0" marL="457200" marR="0" rtl="0" algn="l">
              <a:lnSpc>
                <a:spcPct val="115000"/>
              </a:lnSpc>
              <a:spcBef>
                <a:spcPts val="1300"/>
              </a:spcBef>
              <a:spcAft>
                <a:spcPts val="0"/>
              </a:spcAft>
              <a:buNone/>
            </a:pPr>
            <a:r>
              <a:t/>
            </a:r>
            <a:endParaRPr sz="1900">
              <a:solidFill>
                <a:srgbClr val="002060"/>
              </a:solidFill>
              <a:latin typeface="Calibri"/>
              <a:ea typeface="Calibri"/>
              <a:cs typeface="Calibri"/>
              <a:sym typeface="Calibri"/>
            </a:endParaRPr>
          </a:p>
          <a:p>
            <a:pPr indent="-349250" lvl="0" marL="457200" marR="0" rtl="0" algn="l">
              <a:lnSpc>
                <a:spcPct val="115000"/>
              </a:lnSpc>
              <a:spcBef>
                <a:spcPts val="1300"/>
              </a:spcBef>
              <a:spcAft>
                <a:spcPts val="0"/>
              </a:spcAft>
              <a:buClr>
                <a:srgbClr val="002060"/>
              </a:buClr>
              <a:buSzPts val="1900"/>
              <a:buFont typeface="Calibri"/>
              <a:buChar char="●"/>
            </a:pPr>
            <a:r>
              <a:rPr lang="en" sz="1900">
                <a:solidFill>
                  <a:srgbClr val="002060"/>
                </a:solidFill>
                <a:latin typeface="Calibri"/>
                <a:ea typeface="Calibri"/>
                <a:cs typeface="Calibri"/>
                <a:sym typeface="Calibri"/>
              </a:rPr>
              <a:t>Designed to evaluate factors linked to ADHD risk in children through a comprehensive series of </a:t>
            </a:r>
            <a:r>
              <a:rPr lang="en" sz="1900">
                <a:solidFill>
                  <a:srgbClr val="002060"/>
                </a:solidFill>
                <a:latin typeface="Calibri"/>
                <a:ea typeface="Calibri"/>
                <a:cs typeface="Calibri"/>
                <a:sym typeface="Calibri"/>
              </a:rPr>
              <a:t>questionnaires filled by the parent.</a:t>
            </a:r>
            <a:r>
              <a:rPr lang="en" sz="1900">
                <a:solidFill>
                  <a:srgbClr val="002060"/>
                </a:solidFill>
                <a:latin typeface="Calibri"/>
                <a:ea typeface="Calibri"/>
                <a:cs typeface="Calibri"/>
                <a:sym typeface="Calibri"/>
              </a:rPr>
              <a:t> </a:t>
            </a:r>
            <a:endParaRPr sz="1900">
              <a:solidFill>
                <a:srgbClr val="002060"/>
              </a:solidFill>
              <a:latin typeface="Calibri"/>
              <a:ea typeface="Calibri"/>
              <a:cs typeface="Calibri"/>
              <a:sym typeface="Calibri"/>
            </a:endParaRPr>
          </a:p>
          <a:p>
            <a:pPr indent="0" lvl="0" marL="342900" marR="0" rtl="0" algn="l">
              <a:lnSpc>
                <a:spcPct val="100000"/>
              </a:lnSpc>
              <a:spcBef>
                <a:spcPts val="130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241" name="Google Shape;241;p38"/>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IT21295706</a:t>
            </a:r>
            <a:r>
              <a:rPr b="0" i="0" lang="en" sz="1400" u="none" cap="none" strike="noStrike">
                <a:solidFill>
                  <a:schemeClr val="dk1"/>
                </a:solidFill>
                <a:latin typeface="Cambria"/>
                <a:ea typeface="Cambria"/>
                <a:cs typeface="Cambria"/>
                <a:sym typeface="Cambria"/>
              </a:rPr>
              <a:t>  |    Vidyaratna K.R.K</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descr="A blue text on a white background&#10;&#10;Description automatically generated" id="242" name="Google Shape;242;p38"/>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pic>
        <p:nvPicPr>
          <p:cNvPr id="243" name="Google Shape;243;p38"/>
          <p:cNvPicPr preferRelativeResize="0"/>
          <p:nvPr/>
        </p:nvPicPr>
        <p:blipFill rotWithShape="1">
          <a:blip r:embed="rId4">
            <a:alphaModFix/>
          </a:blip>
          <a:srcRect b="0" l="0" r="0" t="0"/>
          <a:stretch/>
        </p:blipFill>
        <p:spPr>
          <a:xfrm>
            <a:off x="6578513" y="0"/>
            <a:ext cx="2487619" cy="1660012"/>
          </a:xfrm>
          <a:prstGeom prst="rect">
            <a:avLst/>
          </a:prstGeom>
          <a:noFill/>
          <a:ln>
            <a:noFill/>
          </a:ln>
        </p:spPr>
      </p:pic>
      <p:sp>
        <p:nvSpPr>
          <p:cNvPr id="244" name="Google Shape;244;p38"/>
          <p:cNvSpPr txBox="1"/>
          <p:nvPr>
            <p:ph idx="11" type="ftr"/>
          </p:nvPr>
        </p:nvSpPr>
        <p:spPr>
          <a:xfrm>
            <a:off x="7776112" y="4933013"/>
            <a:ext cx="842400" cy="142425"/>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05/12/2024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567461" y="243078"/>
            <a:ext cx="3818025"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3000"/>
              <a:buNone/>
            </a:pPr>
            <a:r>
              <a:rPr lang="en"/>
              <a:t>System Diagram</a:t>
            </a:r>
            <a:endParaRPr/>
          </a:p>
        </p:txBody>
      </p:sp>
      <p:sp>
        <p:nvSpPr>
          <p:cNvPr id="250" name="Google Shape;250;p39"/>
          <p:cNvSpPr txBox="1"/>
          <p:nvPr>
            <p:ph idx="12" type="sldNum"/>
          </p:nvPr>
        </p:nvSpPr>
        <p:spPr>
          <a:xfrm>
            <a:off x="8618432" y="4923188"/>
            <a:ext cx="5256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pic>
        <p:nvPicPr>
          <p:cNvPr descr="A blue text on a white background&#10;&#10;Description automatically generated" id="251" name="Google Shape;251;p39"/>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252" name="Google Shape;252;p39"/>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Cambria"/>
                <a:ea typeface="Cambria"/>
                <a:cs typeface="Cambria"/>
                <a:sym typeface="Cambria"/>
              </a:rPr>
              <a:t>IT21295706</a:t>
            </a:r>
            <a:r>
              <a:rPr b="0" i="0" lang="en" sz="1400" u="none" cap="none" strike="noStrike">
                <a:solidFill>
                  <a:schemeClr val="dk1"/>
                </a:solidFill>
                <a:latin typeface="Cambria"/>
                <a:ea typeface="Cambria"/>
                <a:cs typeface="Cambria"/>
                <a:sym typeface="Cambria"/>
              </a:rPr>
              <a:t>  |    Vidyaratna K.R.K</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sp>
        <p:nvSpPr>
          <p:cNvPr id="253" name="Google Shape;253;p39"/>
          <p:cNvSpPr txBox="1"/>
          <p:nvPr>
            <p:ph idx="11" type="ftr"/>
          </p:nvPr>
        </p:nvSpPr>
        <p:spPr>
          <a:xfrm>
            <a:off x="7776112" y="4933013"/>
            <a:ext cx="842400" cy="142425"/>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05/12/2024</a:t>
            </a:r>
            <a:endParaRPr/>
          </a:p>
        </p:txBody>
      </p:sp>
      <p:pic>
        <p:nvPicPr>
          <p:cNvPr id="254" name="Google Shape;254;p39" title="adhd diagram.drawio-correct.drawio.png"/>
          <p:cNvPicPr preferRelativeResize="0"/>
          <p:nvPr/>
        </p:nvPicPr>
        <p:blipFill>
          <a:blip r:embed="rId4">
            <a:alphaModFix/>
          </a:blip>
          <a:stretch>
            <a:fillRect/>
          </a:stretch>
        </p:blipFill>
        <p:spPr>
          <a:xfrm>
            <a:off x="2124306" y="912078"/>
            <a:ext cx="5711972" cy="38399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699821" y="420967"/>
            <a:ext cx="37995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Panel Comment</a:t>
            </a:r>
            <a:endParaRPr/>
          </a:p>
        </p:txBody>
      </p:sp>
      <p:sp>
        <p:nvSpPr>
          <p:cNvPr id="260" name="Google Shape;260;p40"/>
          <p:cNvSpPr txBox="1"/>
          <p:nvPr>
            <p:ph idx="1" type="body"/>
          </p:nvPr>
        </p:nvSpPr>
        <p:spPr>
          <a:xfrm>
            <a:off x="4374075" y="232150"/>
            <a:ext cx="4025400" cy="41559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1500">
                <a:solidFill>
                  <a:srgbClr val="000000"/>
                </a:solidFill>
                <a:latin typeface="Arial"/>
                <a:ea typeface="Arial"/>
                <a:cs typeface="Arial"/>
                <a:sym typeface="Arial"/>
              </a:rPr>
              <a:t>1.</a:t>
            </a:r>
            <a:r>
              <a:rPr lang="en" sz="15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Component is now </a:t>
            </a:r>
            <a:r>
              <a:rPr lang="en" sz="1500">
                <a:solidFill>
                  <a:srgbClr val="000000"/>
                </a:solidFill>
                <a:latin typeface="Arial"/>
                <a:ea typeface="Arial"/>
                <a:cs typeface="Arial"/>
                <a:sym typeface="Arial"/>
              </a:rPr>
              <a:t>developed</a:t>
            </a:r>
            <a:r>
              <a:rPr lang="en" sz="1500">
                <a:solidFill>
                  <a:srgbClr val="000000"/>
                </a:solidFill>
                <a:latin typeface="Arial"/>
                <a:ea typeface="Arial"/>
                <a:cs typeface="Arial"/>
                <a:sym typeface="Arial"/>
              </a:rPr>
              <a:t> to a broader scope which was questioned in pp2.</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500">
                <a:solidFill>
                  <a:srgbClr val="000000"/>
                </a:solidFill>
                <a:latin typeface="Arial"/>
                <a:ea typeface="Arial"/>
                <a:cs typeface="Arial"/>
                <a:sym typeface="Arial"/>
              </a:rPr>
              <a:t>The system now will be using user’s personal data and </a:t>
            </a:r>
            <a:r>
              <a:rPr lang="en" sz="1500">
                <a:solidFill>
                  <a:srgbClr val="000000"/>
                </a:solidFill>
                <a:latin typeface="Arial"/>
                <a:ea typeface="Arial"/>
                <a:cs typeface="Arial"/>
                <a:sym typeface="Arial"/>
              </a:rPr>
              <a:t>personality</a:t>
            </a:r>
            <a:r>
              <a:rPr lang="en" sz="1500">
                <a:solidFill>
                  <a:srgbClr val="000000"/>
                </a:solidFill>
                <a:latin typeface="Arial"/>
                <a:ea typeface="Arial"/>
                <a:cs typeface="Arial"/>
                <a:sym typeface="Arial"/>
              </a:rPr>
              <a:t> data for the prediction along with the test results in each of the </a:t>
            </a:r>
            <a:r>
              <a:rPr lang="en" sz="1500">
                <a:solidFill>
                  <a:srgbClr val="000000"/>
                </a:solidFill>
                <a:latin typeface="Arial"/>
                <a:ea typeface="Arial"/>
                <a:cs typeface="Arial"/>
                <a:sym typeface="Arial"/>
              </a:rPr>
              <a:t>following</a:t>
            </a:r>
            <a:r>
              <a:rPr lang="en" sz="1500">
                <a:solidFill>
                  <a:srgbClr val="000000"/>
                </a:solidFill>
                <a:latin typeface="Arial"/>
                <a:ea typeface="Arial"/>
                <a:cs typeface="Arial"/>
                <a:sym typeface="Arial"/>
              </a:rPr>
              <a:t> test;</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500">
                <a:solidFill>
                  <a:srgbClr val="000000"/>
                </a:solidFill>
                <a:latin typeface="Arial"/>
                <a:ea typeface="Arial"/>
                <a:cs typeface="Arial"/>
                <a:sym typeface="Arial"/>
              </a:rPr>
              <a:t>Depression</a:t>
            </a:r>
            <a:r>
              <a:rPr b="1" lang="en" sz="1500">
                <a:solidFill>
                  <a:srgbClr val="000000"/>
                </a:solidFill>
                <a:latin typeface="Arial"/>
                <a:ea typeface="Arial"/>
                <a:cs typeface="Arial"/>
                <a:sym typeface="Arial"/>
              </a:rPr>
              <a:t> test</a:t>
            </a:r>
            <a:endParaRPr b="1"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500">
                <a:solidFill>
                  <a:srgbClr val="000000"/>
                </a:solidFill>
                <a:latin typeface="Arial"/>
                <a:ea typeface="Arial"/>
                <a:cs typeface="Arial"/>
                <a:sym typeface="Arial"/>
              </a:rPr>
              <a:t>Anxiety</a:t>
            </a:r>
            <a:r>
              <a:rPr b="1" lang="en" sz="1500">
                <a:solidFill>
                  <a:srgbClr val="000000"/>
                </a:solidFill>
                <a:latin typeface="Arial"/>
                <a:ea typeface="Arial"/>
                <a:cs typeface="Arial"/>
                <a:sym typeface="Arial"/>
              </a:rPr>
              <a:t> </a:t>
            </a:r>
            <a:r>
              <a:rPr b="1" lang="en" sz="1500">
                <a:latin typeface="Arial"/>
                <a:ea typeface="Arial"/>
                <a:cs typeface="Arial"/>
                <a:sym typeface="Arial"/>
              </a:rPr>
              <a:t>test</a:t>
            </a:r>
            <a:endParaRPr b="1"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 sz="1500">
                <a:solidFill>
                  <a:srgbClr val="000000"/>
                </a:solidFill>
                <a:latin typeface="Arial"/>
                <a:ea typeface="Arial"/>
                <a:cs typeface="Arial"/>
                <a:sym typeface="Arial"/>
              </a:rPr>
              <a:t>Stress test</a:t>
            </a:r>
            <a:endParaRPr b="1" sz="1500">
              <a:latin typeface="Arial"/>
              <a:ea typeface="Arial"/>
              <a:cs typeface="Arial"/>
              <a:sym typeface="Arial"/>
            </a:endParaRPr>
          </a:p>
          <a:p>
            <a:pPr indent="0" lvl="0" marL="0" rtl="0" algn="l">
              <a:lnSpc>
                <a:spcPct val="100000"/>
              </a:lnSpc>
              <a:spcBef>
                <a:spcPts val="0"/>
              </a:spcBef>
              <a:spcAft>
                <a:spcPts val="0"/>
              </a:spcAft>
              <a:buNone/>
            </a:pPr>
            <a:r>
              <a:t/>
            </a:r>
            <a:endParaRPr sz="1500">
              <a:latin typeface="Arial"/>
              <a:ea typeface="Arial"/>
              <a:cs typeface="Arial"/>
              <a:sym typeface="Arial"/>
            </a:endParaRPr>
          </a:p>
          <a:p>
            <a:pPr indent="0" lvl="0" marL="0" rtl="0" algn="l">
              <a:lnSpc>
                <a:spcPct val="100000"/>
              </a:lnSpc>
              <a:spcBef>
                <a:spcPts val="0"/>
              </a:spcBef>
              <a:spcAft>
                <a:spcPts val="0"/>
              </a:spcAft>
              <a:buNone/>
            </a:pPr>
            <a:r>
              <a:rPr lang="en" sz="1500">
                <a:latin typeface="Arial"/>
                <a:ea typeface="Arial"/>
                <a:cs typeface="Arial"/>
                <a:sym typeface="Arial"/>
              </a:rPr>
              <a:t>Considering a broader scope of user data to predict the likelihood more accurately.</a:t>
            </a:r>
            <a:endParaRPr sz="1500">
              <a:latin typeface="Arial"/>
              <a:ea typeface="Arial"/>
              <a:cs typeface="Arial"/>
              <a:sym typeface="Arial"/>
            </a:endParaRPr>
          </a:p>
          <a:p>
            <a:pPr indent="0" lvl="0" marL="0" rtl="0" algn="l">
              <a:lnSpc>
                <a:spcPct val="100000"/>
              </a:lnSpc>
              <a:spcBef>
                <a:spcPts val="0"/>
              </a:spcBef>
              <a:spcAft>
                <a:spcPts val="0"/>
              </a:spcAft>
              <a:buNone/>
            </a:pPr>
            <a:r>
              <a:t/>
            </a:r>
            <a:endParaRPr sz="1500">
              <a:latin typeface="Arial"/>
              <a:ea typeface="Arial"/>
              <a:cs typeface="Arial"/>
              <a:sym typeface="Arial"/>
            </a:endParaRPr>
          </a:p>
          <a:p>
            <a:pPr indent="0" lvl="0" marL="0" rtl="0" algn="l">
              <a:lnSpc>
                <a:spcPct val="100000"/>
              </a:lnSpc>
              <a:spcBef>
                <a:spcPts val="0"/>
              </a:spcBef>
              <a:spcAft>
                <a:spcPts val="0"/>
              </a:spcAft>
              <a:buNone/>
            </a:pPr>
            <a:r>
              <a:rPr b="1" lang="en" sz="1500">
                <a:latin typeface="Arial"/>
                <a:ea typeface="Arial"/>
                <a:cs typeface="Arial"/>
                <a:sym typeface="Arial"/>
              </a:rPr>
              <a:t>2</a:t>
            </a:r>
            <a:r>
              <a:rPr lang="en" sz="1500">
                <a:latin typeface="Arial"/>
                <a:ea typeface="Arial"/>
                <a:cs typeface="Arial"/>
                <a:sym typeface="Arial"/>
              </a:rPr>
              <a:t>.DSM-5 criteria is now predicted more accurately with the help of a new NLP model along with the existing GenAI LLM Agent</a:t>
            </a:r>
            <a:endParaRPr sz="1500">
              <a:latin typeface="Arial"/>
              <a:ea typeface="Arial"/>
              <a:cs typeface="Arial"/>
              <a:sym typeface="Arial"/>
            </a:endParaRPr>
          </a:p>
          <a:p>
            <a:pPr indent="0" lvl="0" marL="0" rtl="0" algn="l">
              <a:lnSpc>
                <a:spcPct val="100000"/>
              </a:lnSpc>
              <a:spcBef>
                <a:spcPts val="0"/>
              </a:spcBef>
              <a:spcAft>
                <a:spcPts val="0"/>
              </a:spcAft>
              <a:buNone/>
            </a:pPr>
            <a:r>
              <a:t/>
            </a:r>
            <a:endParaRPr sz="1500">
              <a:latin typeface="Arial"/>
              <a:ea typeface="Arial"/>
              <a:cs typeface="Arial"/>
              <a:sym typeface="Arial"/>
            </a:endParaRPr>
          </a:p>
        </p:txBody>
      </p:sp>
      <p:pic>
        <p:nvPicPr>
          <p:cNvPr descr="A blue text on a white background&#10;&#10;Description automatically generated" id="261" name="Google Shape;261;p40"/>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262" name="Google Shape;262;p40"/>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03/19/2025</a:t>
            </a:r>
            <a:endParaRPr/>
          </a:p>
        </p:txBody>
      </p:sp>
      <p:sp>
        <p:nvSpPr>
          <p:cNvPr id="263" name="Google Shape;263;p40"/>
          <p:cNvSpPr txBox="1"/>
          <p:nvPr>
            <p:ph idx="12" type="sldNum"/>
          </p:nvPr>
        </p:nvSpPr>
        <p:spPr>
          <a:xfrm>
            <a:off x="8675582" y="4923188"/>
            <a:ext cx="549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264" name="Google Shape;264;p40"/>
          <p:cNvSpPr/>
          <p:nvPr/>
        </p:nvSpPr>
        <p:spPr>
          <a:xfrm>
            <a:off x="2203368" y="4898162"/>
            <a:ext cx="4492200" cy="21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Cambria"/>
                <a:ea typeface="Cambria"/>
                <a:cs typeface="Cambria"/>
                <a:sym typeface="Cambria"/>
              </a:rPr>
              <a:t>IT21295706</a:t>
            </a:r>
            <a:r>
              <a:rPr b="0" i="0" lang="en" sz="1400" u="none" cap="none" strike="noStrike">
                <a:solidFill>
                  <a:schemeClr val="dk1"/>
                </a:solidFill>
                <a:latin typeface="Cambria"/>
                <a:ea typeface="Cambria"/>
                <a:cs typeface="Cambria"/>
                <a:sym typeface="Cambria"/>
              </a:rPr>
              <a:t>  |    Vidyaratna K.R.K</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id="265" name="Google Shape;265;p40" title="Panel Comments for the Students.xlsm - Google Chrome 5_26_2025 11_57_17 PM.png"/>
          <p:cNvPicPr preferRelativeResize="0"/>
          <p:nvPr/>
        </p:nvPicPr>
        <p:blipFill>
          <a:blip r:embed="rId4">
            <a:alphaModFix/>
          </a:blip>
          <a:stretch>
            <a:fillRect/>
          </a:stretch>
        </p:blipFill>
        <p:spPr>
          <a:xfrm>
            <a:off x="260125" y="1341225"/>
            <a:ext cx="3145205" cy="24610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432183" y="320167"/>
            <a:ext cx="3799500" cy="507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800"/>
              <a:buFont typeface="Arial"/>
              <a:buNone/>
            </a:pPr>
            <a:r>
              <a:rPr lang="en"/>
              <a:t>Key Challenges</a:t>
            </a:r>
            <a:endParaRPr/>
          </a:p>
        </p:txBody>
      </p:sp>
      <p:sp>
        <p:nvSpPr>
          <p:cNvPr id="272" name="Google Shape;272;p41"/>
          <p:cNvSpPr txBox="1"/>
          <p:nvPr>
            <p:ph idx="12" type="sldNum"/>
          </p:nvPr>
        </p:nvSpPr>
        <p:spPr>
          <a:xfrm>
            <a:off x="8618432" y="4923188"/>
            <a:ext cx="525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pic>
        <p:nvPicPr>
          <p:cNvPr descr="A blue text on a white background&#10;&#10;Description automatically generated" id="273" name="Google Shape;273;p41"/>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274" name="Google Shape;274;p41"/>
          <p:cNvSpPr txBox="1"/>
          <p:nvPr/>
        </p:nvSpPr>
        <p:spPr>
          <a:xfrm>
            <a:off x="217500" y="1385375"/>
            <a:ext cx="8712300" cy="2791200"/>
          </a:xfrm>
          <a:prstGeom prst="rect">
            <a:avLst/>
          </a:prstGeom>
          <a:noFill/>
          <a:ln>
            <a:noFill/>
          </a:ln>
        </p:spPr>
        <p:txBody>
          <a:bodyPr anchorCtr="0" anchor="t" bIns="91425" lIns="91425" spcFirstLastPara="1" rIns="91425" wrap="square" tIns="91425">
            <a:spAutoFit/>
          </a:bodyPr>
          <a:lstStyle/>
          <a:p>
            <a:pPr indent="0" lvl="0" marL="457200" rtl="0" algn="l">
              <a:spcBef>
                <a:spcPts val="1300"/>
              </a:spcBef>
              <a:spcAft>
                <a:spcPts val="0"/>
              </a:spcAft>
              <a:buNone/>
            </a:pPr>
            <a:r>
              <a:t/>
            </a:r>
            <a:endParaRPr sz="1800">
              <a:solidFill>
                <a:srgbClr val="002060"/>
              </a:solidFill>
              <a:latin typeface="Calibri"/>
              <a:ea typeface="Calibri"/>
              <a:cs typeface="Calibri"/>
              <a:sym typeface="Calibri"/>
            </a:endParaRPr>
          </a:p>
          <a:p>
            <a:pPr indent="-342900" lvl="0" marL="457200" rtl="0" algn="l">
              <a:spcBef>
                <a:spcPts val="1300"/>
              </a:spcBef>
              <a:spcAft>
                <a:spcPts val="0"/>
              </a:spcAft>
              <a:buClr>
                <a:srgbClr val="002060"/>
              </a:buClr>
              <a:buSzPts val="1800"/>
              <a:buFont typeface="Calibri"/>
              <a:buChar char="●"/>
            </a:pPr>
            <a:r>
              <a:rPr lang="en" sz="1800">
                <a:solidFill>
                  <a:srgbClr val="002060"/>
                </a:solidFill>
                <a:latin typeface="Calibri"/>
                <a:ea typeface="Calibri"/>
                <a:cs typeface="Calibri"/>
                <a:sym typeface="Calibri"/>
              </a:rPr>
              <a:t>Upgrading the system to do a broder user data analysis to predict likelihood in DAS tests, with and without the scoring system.</a:t>
            </a:r>
            <a:endParaRPr sz="1800">
              <a:solidFill>
                <a:srgbClr val="002060"/>
              </a:solidFill>
              <a:latin typeface="Calibri"/>
              <a:ea typeface="Calibri"/>
              <a:cs typeface="Calibri"/>
              <a:sym typeface="Calibri"/>
            </a:endParaRPr>
          </a:p>
          <a:p>
            <a:pPr indent="0" lvl="0" marL="457200" rtl="0" algn="l">
              <a:spcBef>
                <a:spcPts val="1300"/>
              </a:spcBef>
              <a:spcAft>
                <a:spcPts val="0"/>
              </a:spcAft>
              <a:buNone/>
            </a:pPr>
            <a:r>
              <a:t/>
            </a:r>
            <a:endParaRPr sz="1800">
              <a:solidFill>
                <a:srgbClr val="002060"/>
              </a:solidFill>
              <a:latin typeface="Calibri"/>
              <a:ea typeface="Calibri"/>
              <a:cs typeface="Calibri"/>
              <a:sym typeface="Calibri"/>
            </a:endParaRPr>
          </a:p>
          <a:p>
            <a:pPr indent="-342900" lvl="0" marL="457200" rtl="0" algn="l">
              <a:spcBef>
                <a:spcPts val="1300"/>
              </a:spcBef>
              <a:spcAft>
                <a:spcPts val="0"/>
              </a:spcAft>
              <a:buClr>
                <a:srgbClr val="002060"/>
              </a:buClr>
              <a:buSzPts val="1800"/>
              <a:buFont typeface="Calibri"/>
              <a:buChar char="●"/>
            </a:pPr>
            <a:r>
              <a:rPr lang="en" sz="1800">
                <a:solidFill>
                  <a:srgbClr val="002060"/>
                </a:solidFill>
                <a:latin typeface="Calibri"/>
                <a:ea typeface="Calibri"/>
                <a:cs typeface="Calibri"/>
                <a:sym typeface="Calibri"/>
              </a:rPr>
              <a:t>Training a new NLP ML model to to predict DSM-5 criteria likelihood more accurately along with the existing GenAI LLM agent</a:t>
            </a:r>
            <a:endParaRPr sz="1800">
              <a:solidFill>
                <a:srgbClr val="002060"/>
              </a:solidFill>
              <a:latin typeface="Calibri"/>
              <a:ea typeface="Calibri"/>
              <a:cs typeface="Calibri"/>
              <a:sym typeface="Calibri"/>
            </a:endParaRPr>
          </a:p>
          <a:p>
            <a:pPr indent="0" lvl="0" marL="457200" rtl="0" algn="l">
              <a:spcBef>
                <a:spcPts val="1300"/>
              </a:spcBef>
              <a:spcAft>
                <a:spcPts val="0"/>
              </a:spcAft>
              <a:buNone/>
            </a:pPr>
            <a:r>
              <a:t/>
            </a:r>
            <a:endParaRPr sz="1800">
              <a:solidFill>
                <a:srgbClr val="002060"/>
              </a:solidFill>
              <a:latin typeface="Calibri"/>
              <a:ea typeface="Calibri"/>
              <a:cs typeface="Calibri"/>
              <a:sym typeface="Calibri"/>
            </a:endParaRPr>
          </a:p>
        </p:txBody>
      </p:sp>
      <p:sp>
        <p:nvSpPr>
          <p:cNvPr id="275" name="Google Shape;275;p41"/>
          <p:cNvSpPr txBox="1"/>
          <p:nvPr>
            <p:ph idx="11" type="ftr"/>
          </p:nvPr>
        </p:nvSpPr>
        <p:spPr>
          <a:xfrm>
            <a:off x="7763468" y="4933972"/>
            <a:ext cx="842400" cy="142500"/>
          </a:xfrm>
          <a:prstGeom prst="rect">
            <a:avLst/>
          </a:prstGeom>
          <a:noFill/>
          <a:ln>
            <a:noFill/>
          </a:ln>
        </p:spPr>
        <p:txBody>
          <a:bodyPr anchorCtr="0" anchor="t" bIns="0" lIns="0" spcFirstLastPara="1" rIns="0" wrap="square" tIns="3800">
            <a:spAutoFit/>
          </a:bodyPr>
          <a:lstStyle/>
          <a:p>
            <a:pPr indent="0" lvl="0" marL="12700" rtl="0" algn="l">
              <a:spcBef>
                <a:spcPts val="0"/>
              </a:spcBef>
              <a:spcAft>
                <a:spcPts val="0"/>
              </a:spcAft>
              <a:buClr>
                <a:schemeClr val="dk1"/>
              </a:buClr>
              <a:buSzPts val="1100"/>
              <a:buFont typeface="Arial"/>
              <a:buNone/>
            </a:pPr>
            <a:r>
              <a:rPr lang="en"/>
              <a:t>27/05/2025</a:t>
            </a:r>
            <a:endParaRPr/>
          </a:p>
        </p:txBody>
      </p:sp>
      <p:sp>
        <p:nvSpPr>
          <p:cNvPr id="276" name="Google Shape;276;p41"/>
          <p:cNvSpPr/>
          <p:nvPr/>
        </p:nvSpPr>
        <p:spPr>
          <a:xfrm>
            <a:off x="2203368" y="4904387"/>
            <a:ext cx="4492200" cy="21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Cambria"/>
                <a:ea typeface="Cambria"/>
                <a:cs typeface="Cambria"/>
                <a:sym typeface="Cambria"/>
              </a:rPr>
              <a:t>IT21295706</a:t>
            </a:r>
            <a:r>
              <a:rPr b="0" i="0" lang="en" sz="1400" u="none" cap="none" strike="noStrike">
                <a:solidFill>
                  <a:schemeClr val="dk1"/>
                </a:solidFill>
                <a:latin typeface="Cambria"/>
                <a:ea typeface="Cambria"/>
                <a:cs typeface="Cambria"/>
                <a:sym typeface="Cambria"/>
              </a:rPr>
              <a:t>  |    Vidyaratna K.R.K</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432183" y="320167"/>
            <a:ext cx="3799575" cy="508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t>Proof of Concept</a:t>
            </a:r>
            <a:endParaRPr/>
          </a:p>
        </p:txBody>
      </p:sp>
      <p:sp>
        <p:nvSpPr>
          <p:cNvPr id="283" name="Google Shape;283;p42"/>
          <p:cNvSpPr txBox="1"/>
          <p:nvPr>
            <p:ph idx="12" type="sldNum"/>
          </p:nvPr>
        </p:nvSpPr>
        <p:spPr>
          <a:xfrm>
            <a:off x="8618432" y="4923188"/>
            <a:ext cx="525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284" name="Google Shape;284;p42"/>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Cambria"/>
                <a:ea typeface="Cambria"/>
                <a:cs typeface="Cambria"/>
                <a:sym typeface="Cambria"/>
              </a:rPr>
              <a:t>IT21295706</a:t>
            </a:r>
            <a:r>
              <a:rPr b="0" i="0" lang="en" sz="1400" u="none" cap="none" strike="noStrike">
                <a:solidFill>
                  <a:schemeClr val="dk1"/>
                </a:solidFill>
                <a:latin typeface="Cambria"/>
                <a:ea typeface="Cambria"/>
                <a:cs typeface="Cambria"/>
                <a:sym typeface="Cambria"/>
              </a:rPr>
              <a:t>  |    Vidyaratna K.R.K</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Cambria"/>
              <a:ea typeface="Cambria"/>
              <a:cs typeface="Cambria"/>
              <a:sym typeface="Cambria"/>
            </a:endParaRPr>
          </a:p>
        </p:txBody>
      </p:sp>
      <p:pic>
        <p:nvPicPr>
          <p:cNvPr descr="A blue text on a white background&#10;&#10;Description automatically generated" id="285" name="Google Shape;285;p42"/>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286" name="Google Shape;286;p42"/>
          <p:cNvSpPr txBox="1"/>
          <p:nvPr>
            <p:ph idx="11" type="ftr"/>
          </p:nvPr>
        </p:nvSpPr>
        <p:spPr>
          <a:xfrm>
            <a:off x="7776112" y="4933013"/>
            <a:ext cx="842400" cy="142425"/>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05/12/2024</a:t>
            </a:r>
            <a:endParaRPr/>
          </a:p>
        </p:txBody>
      </p:sp>
      <p:pic>
        <p:nvPicPr>
          <p:cNvPr id="287" name="Google Shape;287;p42" title="React App - Google Chrome 3_18_2025 11_03_59 AM.png"/>
          <p:cNvPicPr preferRelativeResize="0"/>
          <p:nvPr/>
        </p:nvPicPr>
        <p:blipFill rotWithShape="1">
          <a:blip r:embed="rId4">
            <a:alphaModFix/>
          </a:blip>
          <a:srcRect b="0" l="9774" r="9774" t="0"/>
          <a:stretch/>
        </p:blipFill>
        <p:spPr>
          <a:xfrm>
            <a:off x="4622138" y="1229288"/>
            <a:ext cx="4382722" cy="2746613"/>
          </a:xfrm>
          <a:prstGeom prst="rect">
            <a:avLst/>
          </a:prstGeom>
          <a:noFill/>
          <a:ln>
            <a:noFill/>
          </a:ln>
        </p:spPr>
      </p:pic>
      <p:pic>
        <p:nvPicPr>
          <p:cNvPr id="288" name="Google Shape;288;p42" title="React App - Google Chrome 3_18_2025 2_45_28 PM.png"/>
          <p:cNvPicPr preferRelativeResize="0"/>
          <p:nvPr/>
        </p:nvPicPr>
        <p:blipFill rotWithShape="1">
          <a:blip r:embed="rId5">
            <a:alphaModFix/>
          </a:blip>
          <a:srcRect b="0" l="9506" r="9514" t="0"/>
          <a:stretch/>
        </p:blipFill>
        <p:spPr>
          <a:xfrm>
            <a:off x="135206" y="1229289"/>
            <a:ext cx="4393536" cy="2746612"/>
          </a:xfrm>
          <a:prstGeom prst="rect">
            <a:avLst/>
          </a:prstGeom>
          <a:noFill/>
          <a:ln>
            <a:noFill/>
          </a:ln>
        </p:spPr>
      </p:pic>
      <p:sp>
        <p:nvSpPr>
          <p:cNvPr id="289" name="Google Shape;289;p42"/>
          <p:cNvSpPr txBox="1"/>
          <p:nvPr/>
        </p:nvSpPr>
        <p:spPr>
          <a:xfrm>
            <a:off x="912325" y="4097125"/>
            <a:ext cx="3051000" cy="292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chemeClr val="dk1"/>
                </a:solidFill>
              </a:rPr>
              <a:t>ADHD Likelihood A</a:t>
            </a:r>
            <a:r>
              <a:rPr b="1" lang="en" sz="1000">
                <a:solidFill>
                  <a:schemeClr val="dk1"/>
                </a:solidFill>
              </a:rPr>
              <a:t>ssessment</a:t>
            </a:r>
            <a:r>
              <a:rPr b="1" lang="en" sz="1000">
                <a:solidFill>
                  <a:schemeClr val="dk1"/>
                </a:solidFill>
              </a:rPr>
              <a:t> Q</a:t>
            </a:r>
            <a:r>
              <a:rPr b="1" lang="en" sz="1000">
                <a:solidFill>
                  <a:schemeClr val="dk1"/>
                </a:solidFill>
              </a:rPr>
              <a:t>uestionnaires</a:t>
            </a:r>
            <a:endParaRPr b="1" i="0" sz="1900" u="none" cap="none" strike="noStrike">
              <a:solidFill>
                <a:srgbClr val="002060"/>
              </a:solidFill>
              <a:latin typeface="Arial"/>
              <a:ea typeface="Arial"/>
              <a:cs typeface="Arial"/>
              <a:sym typeface="Arial"/>
            </a:endParaRPr>
          </a:p>
        </p:txBody>
      </p:sp>
      <p:sp>
        <p:nvSpPr>
          <p:cNvPr id="290" name="Google Shape;290;p42"/>
          <p:cNvSpPr txBox="1"/>
          <p:nvPr/>
        </p:nvSpPr>
        <p:spPr>
          <a:xfrm>
            <a:off x="5591823" y="4097125"/>
            <a:ext cx="2903100" cy="292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chemeClr val="dk1"/>
                </a:solidFill>
              </a:rPr>
              <a:t>ADHD Final Risk Score Prediction</a:t>
            </a:r>
            <a:endParaRPr b="1" i="0" sz="1900" u="none" cap="none" strike="noStrike">
              <a:solidFill>
                <a:srgbClr val="00206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188925" y="676753"/>
            <a:ext cx="3513600" cy="22635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SzPts val="3000"/>
              <a:buNone/>
            </a:pPr>
            <a:r>
              <a:rPr b="1" lang="en" sz="2400">
                <a:solidFill>
                  <a:srgbClr val="888888"/>
                </a:solidFill>
              </a:rPr>
              <a:t>Component 2</a:t>
            </a:r>
            <a:r>
              <a:rPr b="1" lang="en" sz="2400">
                <a:solidFill>
                  <a:srgbClr val="002060"/>
                </a:solidFill>
              </a:rPr>
              <a:t>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rPr lang="en" sz="2400">
                <a:solidFill>
                  <a:srgbClr val="002060"/>
                </a:solidFill>
              </a:rPr>
              <a:t>Facial</a:t>
            </a:r>
            <a:r>
              <a:rPr lang="en" sz="2400">
                <a:solidFill>
                  <a:srgbClr val="002060"/>
                </a:solidFill>
              </a:rPr>
              <a:t> Emotion-Based ASD Flat Affect Likelihood Recognition </a:t>
            </a:r>
            <a:endParaRPr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rPr b="1" lang="en" sz="2400">
                <a:solidFill>
                  <a:srgbClr val="002060"/>
                </a:solidFill>
              </a:rPr>
              <a:t>(EmoGauge)</a:t>
            </a:r>
            <a:br>
              <a:rPr b="1" lang="en" sz="2400">
                <a:solidFill>
                  <a:srgbClr val="002060"/>
                </a:solidFill>
              </a:rPr>
            </a:br>
            <a:endParaRPr b="1" sz="2400">
              <a:solidFill>
                <a:srgbClr val="002060"/>
              </a:solidFill>
            </a:endParaRPr>
          </a:p>
        </p:txBody>
      </p:sp>
      <p:sp>
        <p:nvSpPr>
          <p:cNvPr id="296" name="Google Shape;296;p43"/>
          <p:cNvSpPr txBox="1"/>
          <p:nvPr>
            <p:ph idx="1" type="body"/>
          </p:nvPr>
        </p:nvSpPr>
        <p:spPr>
          <a:xfrm>
            <a:off x="188918" y="3491768"/>
            <a:ext cx="2988675" cy="1649475"/>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0A0404"/>
              </a:buClr>
              <a:buSzPts val="2100"/>
              <a:buNone/>
            </a:pPr>
            <a:r>
              <a:rPr b="1" i="1" lang="en">
                <a:solidFill>
                  <a:srgbClr val="0A0404"/>
                </a:solidFill>
                <a:latin typeface="Calibri"/>
                <a:ea typeface="Calibri"/>
                <a:cs typeface="Calibri"/>
                <a:sym typeface="Calibri"/>
              </a:rPr>
              <a:t>IT21293894</a:t>
            </a:r>
            <a:endParaRPr i="1">
              <a:solidFill>
                <a:srgbClr val="000000"/>
              </a:solidFill>
              <a:latin typeface="Calibri"/>
              <a:ea typeface="Calibri"/>
              <a:cs typeface="Calibri"/>
              <a:sym typeface="Calibri"/>
            </a:endParaRPr>
          </a:p>
          <a:p>
            <a:pPr indent="0" lvl="0" marL="0" rtl="0" algn="l">
              <a:lnSpc>
                <a:spcPct val="90000"/>
              </a:lnSpc>
              <a:spcBef>
                <a:spcPts val="800"/>
              </a:spcBef>
              <a:spcAft>
                <a:spcPts val="0"/>
              </a:spcAft>
              <a:buClr>
                <a:srgbClr val="0A0404"/>
              </a:buClr>
              <a:buSzPts val="2100"/>
              <a:buNone/>
            </a:pPr>
            <a:r>
              <a:rPr b="1" i="1" lang="en">
                <a:solidFill>
                  <a:srgbClr val="0A0404"/>
                </a:solidFill>
                <a:latin typeface="Calibri"/>
                <a:ea typeface="Calibri"/>
                <a:cs typeface="Calibri"/>
                <a:sym typeface="Calibri"/>
              </a:rPr>
              <a:t>Siriwardana K.D.S.P</a:t>
            </a:r>
            <a:endParaRPr b="1" i="1">
              <a:latin typeface="Calibri"/>
              <a:ea typeface="Calibri"/>
              <a:cs typeface="Calibri"/>
              <a:sym typeface="Calibri"/>
            </a:endParaRPr>
          </a:p>
          <a:p>
            <a:pPr indent="0" lvl="0" marL="0" rtl="0" algn="l">
              <a:lnSpc>
                <a:spcPct val="90000"/>
              </a:lnSpc>
              <a:spcBef>
                <a:spcPts val="800"/>
              </a:spcBef>
              <a:spcAft>
                <a:spcPts val="1200"/>
              </a:spcAft>
              <a:buClr>
                <a:srgbClr val="0A0404"/>
              </a:buClr>
              <a:buSzPts val="1700"/>
              <a:buNone/>
            </a:pPr>
            <a:r>
              <a:rPr b="1" i="1" lang="en" sz="1700">
                <a:solidFill>
                  <a:srgbClr val="0A0404"/>
                </a:solidFill>
                <a:latin typeface="Calibri"/>
                <a:ea typeface="Calibri"/>
                <a:cs typeface="Calibri"/>
                <a:sym typeface="Calibri"/>
              </a:rPr>
              <a:t>Information Technology</a:t>
            </a:r>
            <a:r>
              <a:rPr b="1" i="1" lang="en" sz="1700">
                <a:solidFill>
                  <a:srgbClr val="0A0404"/>
                </a:solidFill>
              </a:rPr>
              <a:t> </a:t>
            </a:r>
            <a:br>
              <a:rPr lang="en"/>
            </a:br>
            <a:endParaRPr sz="1700"/>
          </a:p>
        </p:txBody>
      </p:sp>
      <p:pic>
        <p:nvPicPr>
          <p:cNvPr id="297" name="Google Shape;297;p43"/>
          <p:cNvPicPr preferRelativeResize="0"/>
          <p:nvPr/>
        </p:nvPicPr>
        <p:blipFill rotWithShape="1">
          <a:blip r:embed="rId3">
            <a:alphaModFix/>
          </a:blip>
          <a:srcRect b="0" l="4236" r="4236" t="0"/>
          <a:stretch/>
        </p:blipFill>
        <p:spPr>
          <a:xfrm>
            <a:off x="3983777" y="8"/>
            <a:ext cx="5159081" cy="514350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pic>
        <p:nvPicPr>
          <p:cNvPr descr="A blue text on a white background&#10;&#10;Description automatically generated" id="298" name="Google Shape;298;p43"/>
          <p:cNvPicPr preferRelativeResize="0"/>
          <p:nvPr/>
        </p:nvPicPr>
        <p:blipFill rotWithShape="1">
          <a:blip r:embed="rId4">
            <a:alphaModFix/>
          </a:blip>
          <a:srcRect b="0" l="0" r="0" t="0"/>
          <a:stretch/>
        </p:blipFill>
        <p:spPr>
          <a:xfrm>
            <a:off x="2366" y="4717102"/>
            <a:ext cx="1969541" cy="429738"/>
          </a:xfrm>
          <a:prstGeom prst="rect">
            <a:avLst/>
          </a:prstGeom>
          <a:noFill/>
          <a:ln>
            <a:noFill/>
          </a:ln>
        </p:spPr>
      </p:pic>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587046" y="361106"/>
            <a:ext cx="3134025"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3000"/>
              <a:buNone/>
            </a:pPr>
            <a:r>
              <a:rPr lang="en"/>
              <a:t>Introduction</a:t>
            </a:r>
            <a:endParaRPr/>
          </a:p>
        </p:txBody>
      </p:sp>
      <p:sp>
        <p:nvSpPr>
          <p:cNvPr id="304" name="Google Shape;304;p44"/>
          <p:cNvSpPr txBox="1"/>
          <p:nvPr>
            <p:ph idx="12" type="sldNum"/>
          </p:nvPr>
        </p:nvSpPr>
        <p:spPr>
          <a:xfrm>
            <a:off x="8618434" y="4923188"/>
            <a:ext cx="6051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305" name="Google Shape;305;p44"/>
          <p:cNvSpPr txBox="1"/>
          <p:nvPr/>
        </p:nvSpPr>
        <p:spPr>
          <a:xfrm>
            <a:off x="587044" y="1227422"/>
            <a:ext cx="5689125" cy="2434950"/>
          </a:xfrm>
          <a:prstGeom prst="rect">
            <a:avLst/>
          </a:prstGeom>
          <a:noFill/>
          <a:ln>
            <a:noFill/>
          </a:ln>
        </p:spPr>
        <p:txBody>
          <a:bodyPr anchorCtr="0" anchor="t" bIns="0" lIns="0" spcFirstLastPara="1" rIns="0" wrap="square" tIns="169550">
            <a:spAutoFit/>
          </a:bodyPr>
          <a:lstStyle/>
          <a:p>
            <a:pPr indent="-279400" lvl="0" marL="342900" marR="0" rtl="0" algn="l">
              <a:lnSpc>
                <a:spcPct val="100000"/>
              </a:lnSpc>
              <a:spcBef>
                <a:spcPts val="1300"/>
              </a:spcBef>
              <a:spcAft>
                <a:spcPts val="0"/>
              </a:spcAft>
              <a:buClr>
                <a:srgbClr val="002060"/>
              </a:buClr>
              <a:buSzPts val="1800"/>
              <a:buFont typeface="Arial"/>
              <a:buChar char="•"/>
            </a:pPr>
            <a:r>
              <a:rPr b="0" i="0" lang="en" sz="1800" u="none" cap="none" strike="noStrike">
                <a:solidFill>
                  <a:srgbClr val="002060"/>
                </a:solidFill>
                <a:highlight>
                  <a:srgbClr val="F3F3F3"/>
                </a:highlight>
                <a:latin typeface="Calibri"/>
                <a:ea typeface="Calibri"/>
                <a:cs typeface="Calibri"/>
                <a:sym typeface="Calibri"/>
              </a:rPr>
              <a:t>Provide an indication of the likelihood of Autism Spectrum Disorder (ASD) by measuring flat affect in children aged 8 to 11.</a:t>
            </a:r>
            <a:endParaRPr b="0" i="0" sz="1800" u="none" cap="none" strike="noStrike">
              <a:solidFill>
                <a:srgbClr val="002060"/>
              </a:solidFill>
              <a:highlight>
                <a:srgbClr val="F3F3F3"/>
              </a:highlight>
              <a:latin typeface="Calibri"/>
              <a:ea typeface="Calibri"/>
              <a:cs typeface="Calibri"/>
              <a:sym typeface="Calibri"/>
            </a:endParaRPr>
          </a:p>
          <a:p>
            <a:pPr indent="-279400" lvl="0" marL="342900" marR="0" rtl="0" algn="l">
              <a:lnSpc>
                <a:spcPct val="100000"/>
              </a:lnSpc>
              <a:spcBef>
                <a:spcPts val="1300"/>
              </a:spcBef>
              <a:spcAft>
                <a:spcPts val="0"/>
              </a:spcAft>
              <a:buClr>
                <a:srgbClr val="002060"/>
              </a:buClr>
              <a:buSzPts val="1800"/>
              <a:buFont typeface="Arial"/>
              <a:buChar char="•"/>
            </a:pPr>
            <a:r>
              <a:rPr b="0" i="0" lang="en" sz="1800" u="none" cap="none" strike="noStrike">
                <a:solidFill>
                  <a:srgbClr val="002060"/>
                </a:solidFill>
                <a:highlight>
                  <a:srgbClr val="F3F3F3"/>
                </a:highlight>
                <a:latin typeface="Calibri"/>
                <a:ea typeface="Calibri"/>
                <a:cs typeface="Calibri"/>
                <a:sym typeface="Calibri"/>
              </a:rPr>
              <a:t>Flat affect is </a:t>
            </a:r>
            <a:r>
              <a:rPr b="0" i="0" lang="en" sz="1800" u="none" cap="none" strike="noStrike">
                <a:solidFill>
                  <a:srgbClr val="002060"/>
                </a:solidFill>
                <a:latin typeface="Calibri"/>
                <a:ea typeface="Calibri"/>
                <a:cs typeface="Calibri"/>
                <a:sym typeface="Calibri"/>
              </a:rPr>
              <a:t>a symptom where a person doesn't express emotions in the same way as others.</a:t>
            </a:r>
            <a:endParaRPr b="0" i="0" sz="1800" u="none" cap="none" strike="noStrike">
              <a:solidFill>
                <a:srgbClr val="002060"/>
              </a:solidFill>
              <a:latin typeface="Calibri"/>
              <a:ea typeface="Calibri"/>
              <a:cs typeface="Calibri"/>
              <a:sym typeface="Calibri"/>
            </a:endParaRPr>
          </a:p>
          <a:p>
            <a:pPr indent="-330200" lvl="0" marL="355600" marR="0" rtl="0" algn="l">
              <a:lnSpc>
                <a:spcPct val="100000"/>
              </a:lnSpc>
              <a:spcBef>
                <a:spcPts val="1300"/>
              </a:spcBef>
              <a:spcAft>
                <a:spcPts val="0"/>
              </a:spcAft>
              <a:buClr>
                <a:srgbClr val="002060"/>
              </a:buClr>
              <a:buSzPts val="1800"/>
              <a:buFont typeface="Arial"/>
              <a:buChar char="•"/>
            </a:pPr>
            <a:r>
              <a:rPr b="0" i="0" lang="en" sz="1800" u="none" cap="none" strike="noStrike">
                <a:solidFill>
                  <a:srgbClr val="002060"/>
                </a:solidFill>
                <a:latin typeface="Calibri"/>
                <a:ea typeface="Calibri"/>
                <a:cs typeface="Calibri"/>
                <a:sym typeface="Calibri"/>
              </a:rPr>
              <a:t>By using an emotion detection approach, facial expressions are analyzed to identify flat affect.</a:t>
            </a:r>
            <a:endParaRPr b="0" i="0" sz="2100" u="none" cap="none" strike="noStrike">
              <a:solidFill>
                <a:schemeClr val="dk1"/>
              </a:solidFill>
              <a:latin typeface="Calibri"/>
              <a:ea typeface="Calibri"/>
              <a:cs typeface="Calibri"/>
              <a:sym typeface="Calibri"/>
            </a:endParaRPr>
          </a:p>
        </p:txBody>
      </p:sp>
      <p:sp>
        <p:nvSpPr>
          <p:cNvPr id="306" name="Google Shape;306;p44"/>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IT21293894</a:t>
            </a:r>
            <a:r>
              <a:rPr b="0" i="0" lang="en" sz="1400" u="none" cap="none" strike="noStrike">
                <a:solidFill>
                  <a:schemeClr val="dk1"/>
                </a:solidFill>
                <a:latin typeface="Cambria"/>
                <a:ea typeface="Cambria"/>
                <a:cs typeface="Cambria"/>
                <a:sym typeface="Cambria"/>
              </a:rPr>
              <a:t>  |   Siriwardana K.D.S.P</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id="307" name="Google Shape;307;p44"/>
          <p:cNvPicPr preferRelativeResize="0"/>
          <p:nvPr/>
        </p:nvPicPr>
        <p:blipFill rotWithShape="1">
          <a:blip r:embed="rId3">
            <a:alphaModFix/>
          </a:blip>
          <a:srcRect b="0" l="0" r="0" t="0"/>
          <a:stretch/>
        </p:blipFill>
        <p:spPr>
          <a:xfrm>
            <a:off x="6323306" y="1662113"/>
            <a:ext cx="2663101" cy="1565569"/>
          </a:xfrm>
          <a:prstGeom prst="rect">
            <a:avLst/>
          </a:prstGeom>
          <a:noFill/>
          <a:ln>
            <a:noFill/>
          </a:ln>
        </p:spPr>
      </p:pic>
      <p:pic>
        <p:nvPicPr>
          <p:cNvPr id="308" name="Google Shape;308;p44"/>
          <p:cNvPicPr preferRelativeResize="0"/>
          <p:nvPr/>
        </p:nvPicPr>
        <p:blipFill rotWithShape="1">
          <a:blip r:embed="rId4">
            <a:alphaModFix/>
          </a:blip>
          <a:srcRect b="0" l="0" r="0" t="0"/>
          <a:stretch/>
        </p:blipFill>
        <p:spPr>
          <a:xfrm>
            <a:off x="0" y="4780024"/>
            <a:ext cx="1885949" cy="363473"/>
          </a:xfrm>
          <a:prstGeom prst="rect">
            <a:avLst/>
          </a:prstGeom>
          <a:noFill/>
          <a:ln>
            <a:noFill/>
          </a:ln>
        </p:spPr>
      </p:pic>
      <p:sp>
        <p:nvSpPr>
          <p:cNvPr id="309" name="Google Shape;309;p44"/>
          <p:cNvSpPr txBox="1"/>
          <p:nvPr>
            <p:ph idx="11" type="ftr"/>
          </p:nvPr>
        </p:nvSpPr>
        <p:spPr>
          <a:xfrm>
            <a:off x="7763468" y="4933972"/>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567461" y="243078"/>
            <a:ext cx="3818025"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3000"/>
              <a:buNone/>
            </a:pPr>
            <a:r>
              <a:rPr lang="en"/>
              <a:t>System Diagram</a:t>
            </a:r>
            <a:endParaRPr/>
          </a:p>
        </p:txBody>
      </p:sp>
      <p:sp>
        <p:nvSpPr>
          <p:cNvPr id="315" name="Google Shape;315;p45"/>
          <p:cNvSpPr txBox="1"/>
          <p:nvPr>
            <p:ph idx="12" type="sldNum"/>
          </p:nvPr>
        </p:nvSpPr>
        <p:spPr>
          <a:xfrm>
            <a:off x="8618431" y="4923188"/>
            <a:ext cx="5256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316" name="Google Shape;316;p45"/>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IT21293894</a:t>
            </a:r>
            <a:r>
              <a:rPr b="0" i="0" lang="en" sz="1400" u="none" cap="none" strike="noStrike">
                <a:solidFill>
                  <a:schemeClr val="dk1"/>
                </a:solidFill>
                <a:latin typeface="Cambria"/>
                <a:ea typeface="Cambria"/>
                <a:cs typeface="Cambria"/>
                <a:sym typeface="Cambria"/>
              </a:rPr>
              <a:t>  |   Siriwardana K.D.S.P</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id="317" name="Google Shape;317;p45"/>
          <p:cNvPicPr preferRelativeResize="0"/>
          <p:nvPr/>
        </p:nvPicPr>
        <p:blipFill rotWithShape="1">
          <a:blip r:embed="rId3">
            <a:alphaModFix/>
          </a:blip>
          <a:srcRect b="0" l="0" r="0" t="0"/>
          <a:stretch/>
        </p:blipFill>
        <p:spPr>
          <a:xfrm>
            <a:off x="0" y="4780024"/>
            <a:ext cx="1885949" cy="363473"/>
          </a:xfrm>
          <a:prstGeom prst="rect">
            <a:avLst/>
          </a:prstGeom>
          <a:noFill/>
          <a:ln>
            <a:noFill/>
          </a:ln>
        </p:spPr>
      </p:pic>
      <p:pic>
        <p:nvPicPr>
          <p:cNvPr id="318" name="Google Shape;318;p45"/>
          <p:cNvPicPr preferRelativeResize="0"/>
          <p:nvPr/>
        </p:nvPicPr>
        <p:blipFill rotWithShape="1">
          <a:blip r:embed="rId4">
            <a:alphaModFix/>
          </a:blip>
          <a:srcRect b="0" l="0" r="0" t="0"/>
          <a:stretch/>
        </p:blipFill>
        <p:spPr>
          <a:xfrm>
            <a:off x="70931" y="1298381"/>
            <a:ext cx="8858962" cy="2828794"/>
          </a:xfrm>
          <a:prstGeom prst="rect">
            <a:avLst/>
          </a:prstGeom>
          <a:noFill/>
          <a:ln>
            <a:noFill/>
          </a:ln>
        </p:spPr>
      </p:pic>
      <p:sp>
        <p:nvSpPr>
          <p:cNvPr id="319" name="Google Shape;319;p45"/>
          <p:cNvSpPr txBox="1"/>
          <p:nvPr>
            <p:ph idx="11" type="ftr"/>
          </p:nvPr>
        </p:nvSpPr>
        <p:spPr>
          <a:xfrm>
            <a:off x="7763468" y="4933972"/>
            <a:ext cx="842400" cy="142500"/>
          </a:xfrm>
          <a:prstGeom prst="rect">
            <a:avLst/>
          </a:prstGeom>
          <a:noFill/>
          <a:ln>
            <a:noFill/>
          </a:ln>
        </p:spPr>
        <p:txBody>
          <a:bodyPr anchorCtr="0" anchor="t" bIns="0" lIns="0" spcFirstLastPara="1" rIns="0" wrap="square" tIns="3800">
            <a:spAutoFit/>
          </a:bodyPr>
          <a:lstStyle/>
          <a:p>
            <a:pPr indent="0" lvl="0" marL="12700" rtl="0" algn="l">
              <a:spcBef>
                <a:spcPts val="0"/>
              </a:spcBef>
              <a:spcAft>
                <a:spcPts val="0"/>
              </a:spcAft>
              <a:buClr>
                <a:schemeClr val="dk1"/>
              </a:buClr>
              <a:buSzPts val="1100"/>
              <a:buFont typeface="Arial"/>
              <a:buNone/>
            </a:pPr>
            <a:r>
              <a:rPr lang="en"/>
              <a:t>27/05/2025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699821" y="420967"/>
            <a:ext cx="37995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Panel Comments</a:t>
            </a:r>
            <a:endParaRPr/>
          </a:p>
        </p:txBody>
      </p:sp>
      <p:sp>
        <p:nvSpPr>
          <p:cNvPr id="325" name="Google Shape;325;p46"/>
          <p:cNvSpPr txBox="1"/>
          <p:nvPr>
            <p:ph idx="1" type="body"/>
          </p:nvPr>
        </p:nvSpPr>
        <p:spPr>
          <a:xfrm>
            <a:off x="4393250" y="819926"/>
            <a:ext cx="4633800" cy="3347700"/>
          </a:xfrm>
          <a:prstGeom prst="rect">
            <a:avLst/>
          </a:prstGeom>
        </p:spPr>
        <p:txBody>
          <a:bodyPr anchorCtr="0" anchor="t" bIns="0" lIns="0" spcFirstLastPara="1" rIns="0" wrap="square" tIns="0">
            <a:spAutoFit/>
          </a:bodyPr>
          <a:lstStyle/>
          <a:p>
            <a:pPr indent="0" lvl="0" marL="457200" rtl="0" algn="l">
              <a:lnSpc>
                <a:spcPct val="150000"/>
              </a:lnSpc>
              <a:spcBef>
                <a:spcPts val="0"/>
              </a:spcBef>
              <a:spcAft>
                <a:spcPts val="0"/>
              </a:spcAft>
              <a:buNone/>
            </a:pPr>
            <a:r>
              <a:t/>
            </a:r>
            <a:endParaRPr sz="1500"/>
          </a:p>
          <a:p>
            <a:pPr indent="-323850" lvl="0" marL="457200" rtl="0" algn="l">
              <a:lnSpc>
                <a:spcPct val="150000"/>
              </a:lnSpc>
              <a:spcBef>
                <a:spcPts val="0"/>
              </a:spcBef>
              <a:spcAft>
                <a:spcPts val="0"/>
              </a:spcAft>
              <a:buSzPts val="1500"/>
              <a:buChar char="●"/>
            </a:pPr>
            <a:r>
              <a:rPr lang="en" sz="1500"/>
              <a:t>S</a:t>
            </a:r>
            <a:r>
              <a:rPr lang="en" sz="1500"/>
              <a:t>ystem explicitly states the detected and predicted emotions, clearly identifying both positive and negative categories, including Sad, Angry, Disgust, and Fear.</a:t>
            </a:r>
            <a:endParaRPr sz="1500"/>
          </a:p>
          <a:p>
            <a:pPr indent="-323850" lvl="0" marL="457200" rtl="0" algn="l">
              <a:lnSpc>
                <a:spcPct val="150000"/>
              </a:lnSpc>
              <a:spcBef>
                <a:spcPts val="0"/>
              </a:spcBef>
              <a:spcAft>
                <a:spcPts val="0"/>
              </a:spcAft>
              <a:buSzPts val="1500"/>
              <a:buChar char="●"/>
            </a:pPr>
            <a:r>
              <a:rPr lang="en" sz="1500"/>
              <a:t>Neutral cannot be excluded, as its removal led to data loss and reduced accuracy.</a:t>
            </a:r>
            <a:endParaRPr sz="1500"/>
          </a:p>
          <a:p>
            <a:pPr indent="-323850" lvl="0" marL="457200" rtl="0" algn="l">
              <a:lnSpc>
                <a:spcPct val="150000"/>
              </a:lnSpc>
              <a:spcBef>
                <a:spcPts val="0"/>
              </a:spcBef>
              <a:spcAft>
                <a:spcPts val="0"/>
              </a:spcAft>
              <a:buSzPts val="1500"/>
              <a:buChar char="●"/>
            </a:pPr>
            <a:r>
              <a:rPr lang="en" sz="1500"/>
              <a:t>Final decision - </a:t>
            </a:r>
            <a:r>
              <a:rPr lang="en" sz="1500"/>
              <a:t>Neutral' was changed to 'calm' as it is psychologically appropriate and technically valid for children</a:t>
            </a:r>
            <a:endParaRPr sz="1500"/>
          </a:p>
        </p:txBody>
      </p:sp>
      <p:pic>
        <p:nvPicPr>
          <p:cNvPr descr="A blue text on a white background&#10;&#10;Description automatically generated" id="326" name="Google Shape;326;p46"/>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327" name="Google Shape;327;p46"/>
          <p:cNvSpPr/>
          <p:nvPr/>
        </p:nvSpPr>
        <p:spPr>
          <a:xfrm>
            <a:off x="2203368" y="4904387"/>
            <a:ext cx="4492200" cy="21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a:t>
            </a:r>
            <a:r>
              <a:rPr b="1" lang="en">
                <a:solidFill>
                  <a:schemeClr val="dk1"/>
                </a:solidFill>
                <a:latin typeface="Cambria"/>
                <a:ea typeface="Cambria"/>
                <a:cs typeface="Cambria"/>
                <a:sym typeface="Cambria"/>
              </a:rPr>
              <a:t>293894</a:t>
            </a:r>
            <a:r>
              <a:rPr b="1" lang="en">
                <a:solidFill>
                  <a:schemeClr val="dk1"/>
                </a:solidFill>
                <a:latin typeface="Cambria"/>
                <a:ea typeface="Cambria"/>
                <a:cs typeface="Cambria"/>
                <a:sym typeface="Cambria"/>
              </a:rPr>
              <a:t> </a:t>
            </a:r>
            <a:r>
              <a:rPr lang="en">
                <a:solidFill>
                  <a:schemeClr val="dk1"/>
                </a:solidFill>
                <a:latin typeface="Cambria"/>
                <a:ea typeface="Cambria"/>
                <a:cs typeface="Cambria"/>
                <a:sym typeface="Cambria"/>
              </a:rPr>
              <a:t>|   </a:t>
            </a:r>
            <a:r>
              <a:rPr lang="en">
                <a:solidFill>
                  <a:schemeClr val="dk1"/>
                </a:solidFill>
                <a:latin typeface="Cambria"/>
                <a:ea typeface="Cambria"/>
                <a:cs typeface="Cambria"/>
                <a:sym typeface="Cambria"/>
              </a:rPr>
              <a:t>Siriwardana K.D.S.P</a:t>
            </a:r>
            <a:r>
              <a:rPr b="1" lang="en">
                <a:solidFill>
                  <a:schemeClr val="dk1"/>
                </a:solidFill>
                <a:latin typeface="Cambria"/>
                <a:ea typeface="Cambria"/>
                <a:cs typeface="Cambria"/>
                <a:sym typeface="Cambria"/>
              </a:rPr>
              <a:t>  </a:t>
            </a:r>
            <a:r>
              <a:rPr lang="en">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sp>
        <p:nvSpPr>
          <p:cNvPr id="328" name="Google Shape;328;p46"/>
          <p:cNvSpPr txBox="1"/>
          <p:nvPr>
            <p:ph idx="12" type="sldNum"/>
          </p:nvPr>
        </p:nvSpPr>
        <p:spPr>
          <a:xfrm>
            <a:off x="8675582" y="4923188"/>
            <a:ext cx="549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329" name="Google Shape;329;p46"/>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pic>
        <p:nvPicPr>
          <p:cNvPr id="330" name="Google Shape;330;p46" title="1.png"/>
          <p:cNvPicPr preferRelativeResize="0"/>
          <p:nvPr/>
        </p:nvPicPr>
        <p:blipFill>
          <a:blip r:embed="rId4">
            <a:alphaModFix/>
          </a:blip>
          <a:stretch>
            <a:fillRect/>
          </a:stretch>
        </p:blipFill>
        <p:spPr>
          <a:xfrm>
            <a:off x="404525" y="1262050"/>
            <a:ext cx="3327500" cy="300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30" name="Shape 130"/>
        <p:cNvGrpSpPr/>
        <p:nvPr/>
      </p:nvGrpSpPr>
      <p:grpSpPr>
        <a:xfrm>
          <a:off x="0" y="0"/>
          <a:ext cx="0" cy="0"/>
          <a:chOff x="0" y="0"/>
          <a:chExt cx="0" cy="0"/>
        </a:xfrm>
      </p:grpSpPr>
      <p:pic>
        <p:nvPicPr>
          <p:cNvPr id="131" name="Google Shape;131;p29"/>
          <p:cNvPicPr preferRelativeResize="0"/>
          <p:nvPr/>
        </p:nvPicPr>
        <p:blipFill rotWithShape="1">
          <a:blip r:embed="rId3">
            <a:alphaModFix/>
          </a:blip>
          <a:srcRect b="0" l="0" r="0" t="0"/>
          <a:stretch/>
        </p:blipFill>
        <p:spPr>
          <a:xfrm>
            <a:off x="0" y="4780024"/>
            <a:ext cx="1885949" cy="363473"/>
          </a:xfrm>
          <a:prstGeom prst="rect">
            <a:avLst/>
          </a:prstGeom>
          <a:noFill/>
          <a:ln>
            <a:noFill/>
          </a:ln>
        </p:spPr>
      </p:pic>
      <p:sp>
        <p:nvSpPr>
          <p:cNvPr id="132" name="Google Shape;132;p29"/>
          <p:cNvSpPr txBox="1"/>
          <p:nvPr>
            <p:ph type="title"/>
          </p:nvPr>
        </p:nvSpPr>
        <p:spPr>
          <a:xfrm>
            <a:off x="807043" y="200363"/>
            <a:ext cx="3458025" cy="51705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SzPts val="3000"/>
              <a:buNone/>
            </a:pPr>
            <a:r>
              <a:rPr lang="en">
                <a:latin typeface="Arial"/>
                <a:ea typeface="Arial"/>
                <a:cs typeface="Arial"/>
                <a:sym typeface="Arial"/>
              </a:rPr>
              <a:t>OUR TEAM</a:t>
            </a:r>
            <a:endParaRPr/>
          </a:p>
        </p:txBody>
      </p:sp>
      <p:sp>
        <p:nvSpPr>
          <p:cNvPr id="133" name="Google Shape;133;p29"/>
          <p:cNvSpPr txBox="1"/>
          <p:nvPr>
            <p:ph idx="12" type="sldNum"/>
          </p:nvPr>
        </p:nvSpPr>
        <p:spPr>
          <a:xfrm>
            <a:off x="8618434" y="4923188"/>
            <a:ext cx="6024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134" name="Google Shape;134;p29"/>
          <p:cNvSpPr/>
          <p:nvPr/>
        </p:nvSpPr>
        <p:spPr>
          <a:xfrm>
            <a:off x="0" y="0"/>
            <a:ext cx="9144000" cy="481972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Ms. Malithi Nawarathne</a:t>
            </a:r>
            <a:endParaRPr b="0" i="0" sz="1400" u="none" cap="none" strike="noStrike">
              <a:solidFill>
                <a:schemeClr val="lt1"/>
              </a:solidFill>
              <a:latin typeface="Calibri"/>
              <a:ea typeface="Calibri"/>
              <a:cs typeface="Calibri"/>
              <a:sym typeface="Calibri"/>
            </a:endParaRPr>
          </a:p>
        </p:txBody>
      </p:sp>
      <p:pic>
        <p:nvPicPr>
          <p:cNvPr id="135" name="Google Shape;135;p29"/>
          <p:cNvPicPr preferRelativeResize="0"/>
          <p:nvPr/>
        </p:nvPicPr>
        <p:blipFill rotWithShape="1">
          <a:blip r:embed="rId4">
            <a:alphaModFix/>
          </a:blip>
          <a:srcRect b="7160" l="0" r="0" t="7162"/>
          <a:stretch/>
        </p:blipFill>
        <p:spPr>
          <a:xfrm>
            <a:off x="400242" y="1864843"/>
            <a:ext cx="855652" cy="1099604"/>
          </a:xfrm>
          <a:prstGeom prst="rect">
            <a:avLst/>
          </a:prstGeom>
          <a:noFill/>
          <a:ln cap="flat" cmpd="sng" w="57150">
            <a:solidFill>
              <a:srgbClr val="0070C0"/>
            </a:solidFill>
            <a:prstDash val="solid"/>
            <a:round/>
            <a:headEnd len="sm" w="sm" type="none"/>
            <a:tailEnd len="sm" w="sm" type="none"/>
          </a:ln>
        </p:spPr>
      </p:pic>
      <p:pic>
        <p:nvPicPr>
          <p:cNvPr id="136" name="Google Shape;136;p29"/>
          <p:cNvPicPr preferRelativeResize="0"/>
          <p:nvPr/>
        </p:nvPicPr>
        <p:blipFill rotWithShape="1">
          <a:blip r:embed="rId5">
            <a:alphaModFix/>
          </a:blip>
          <a:srcRect b="0" l="3847" r="3847" t="0"/>
          <a:stretch/>
        </p:blipFill>
        <p:spPr>
          <a:xfrm>
            <a:off x="1748550" y="1879425"/>
            <a:ext cx="922800" cy="1022157"/>
          </a:xfrm>
          <a:prstGeom prst="rect">
            <a:avLst/>
          </a:prstGeom>
          <a:noFill/>
          <a:ln cap="flat" cmpd="sng" w="57150">
            <a:solidFill>
              <a:srgbClr val="0070C0"/>
            </a:solidFill>
            <a:prstDash val="solid"/>
            <a:round/>
            <a:headEnd len="sm" w="sm" type="none"/>
            <a:tailEnd len="sm" w="sm" type="none"/>
          </a:ln>
        </p:spPr>
      </p:pic>
      <p:pic>
        <p:nvPicPr>
          <p:cNvPr id="137" name="Google Shape;137;p29"/>
          <p:cNvPicPr preferRelativeResize="0"/>
          <p:nvPr/>
        </p:nvPicPr>
        <p:blipFill rotWithShape="1">
          <a:blip r:embed="rId6">
            <a:alphaModFix/>
          </a:blip>
          <a:srcRect b="1503" l="0" r="0" t="1511"/>
          <a:stretch/>
        </p:blipFill>
        <p:spPr>
          <a:xfrm>
            <a:off x="5520769" y="2538422"/>
            <a:ext cx="1036124" cy="1022156"/>
          </a:xfrm>
          <a:prstGeom prst="rect">
            <a:avLst/>
          </a:prstGeom>
          <a:noFill/>
          <a:ln cap="flat" cmpd="sng" w="57150">
            <a:solidFill>
              <a:srgbClr val="0070C0"/>
            </a:solidFill>
            <a:prstDash val="solid"/>
            <a:round/>
            <a:headEnd len="sm" w="sm" type="none"/>
            <a:tailEnd len="sm" w="sm" type="none"/>
          </a:ln>
        </p:spPr>
      </p:pic>
      <p:pic>
        <p:nvPicPr>
          <p:cNvPr descr="A person smiling for a picture&#10;&#10;Description automatically generated" id="138" name="Google Shape;138;p29"/>
          <p:cNvPicPr preferRelativeResize="0"/>
          <p:nvPr/>
        </p:nvPicPr>
        <p:blipFill rotWithShape="1">
          <a:blip r:embed="rId7">
            <a:alphaModFix/>
          </a:blip>
          <a:srcRect b="116680" l="415550" r="-415550" t="-116680"/>
          <a:stretch/>
        </p:blipFill>
        <p:spPr>
          <a:xfrm>
            <a:off x="7847231" y="2422256"/>
            <a:ext cx="814781" cy="1099613"/>
          </a:xfrm>
          <a:prstGeom prst="rect">
            <a:avLst/>
          </a:prstGeom>
          <a:noFill/>
          <a:ln cap="flat" cmpd="sng" w="57150">
            <a:solidFill>
              <a:srgbClr val="0070C0"/>
            </a:solidFill>
            <a:prstDash val="solid"/>
            <a:round/>
            <a:headEnd len="sm" w="sm" type="none"/>
            <a:tailEnd len="sm" w="sm" type="none"/>
          </a:ln>
        </p:spPr>
      </p:pic>
      <p:sp>
        <p:nvSpPr>
          <p:cNvPr id="139" name="Google Shape;139;p29"/>
          <p:cNvSpPr txBox="1"/>
          <p:nvPr/>
        </p:nvSpPr>
        <p:spPr>
          <a:xfrm>
            <a:off x="149915" y="3262163"/>
            <a:ext cx="1356300" cy="81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Prof.Pradeep Abeygunawardhana</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1100"/>
              <a:buFont typeface="Arial"/>
              <a:buNone/>
            </a:pPr>
            <a:r>
              <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SUPERVISOR</a:t>
            </a:r>
            <a:endParaRPr b="1" i="0" sz="1100" u="none" cap="none" strike="noStrike">
              <a:solidFill>
                <a:srgbClr val="02485C"/>
              </a:solidFill>
              <a:latin typeface="Calibri"/>
              <a:ea typeface="Calibri"/>
              <a:cs typeface="Calibri"/>
              <a:sym typeface="Calibri"/>
            </a:endParaRPr>
          </a:p>
        </p:txBody>
      </p:sp>
      <p:sp>
        <p:nvSpPr>
          <p:cNvPr id="140" name="Google Shape;140;p29"/>
          <p:cNvSpPr txBox="1"/>
          <p:nvPr/>
        </p:nvSpPr>
        <p:spPr>
          <a:xfrm>
            <a:off x="7503434" y="3635219"/>
            <a:ext cx="1436175" cy="86805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 Dulangi G.K.N</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IT21277290</a:t>
            </a:r>
            <a:endParaRPr b="1" i="0" sz="1100" u="none" cap="none" strike="noStrike">
              <a:solidFill>
                <a:srgbClr val="8DA9DB"/>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8DA9DB"/>
                </a:solidFill>
                <a:latin typeface="Calibri"/>
                <a:ea typeface="Calibri"/>
                <a:cs typeface="Calibri"/>
                <a:sym typeface="Calibri"/>
              </a:rPr>
              <a:t>(+94) 77 0431140</a:t>
            </a:r>
            <a:endParaRPr b="1" i="0" sz="1100" u="none" cap="none" strike="noStrike">
              <a:solidFill>
                <a:srgbClr val="8DA9DB"/>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8DA9DB"/>
                </a:solidFill>
                <a:latin typeface="Calibri"/>
                <a:ea typeface="Calibri"/>
                <a:cs typeface="Calibri"/>
                <a:sym typeface="Calibri"/>
              </a:rPr>
              <a:t>it21277290@my.sliit.lk</a:t>
            </a:r>
            <a:endParaRPr b="1" i="0" sz="1100" u="none" cap="none" strike="noStrike">
              <a:solidFill>
                <a:srgbClr val="8DA9DB"/>
              </a:solidFill>
              <a:latin typeface="Calibri"/>
              <a:ea typeface="Calibri"/>
              <a:cs typeface="Calibri"/>
              <a:sym typeface="Calibri"/>
            </a:endParaRPr>
          </a:p>
        </p:txBody>
      </p:sp>
      <p:sp>
        <p:nvSpPr>
          <p:cNvPr id="141" name="Google Shape;141;p29"/>
          <p:cNvSpPr txBox="1"/>
          <p:nvPr/>
        </p:nvSpPr>
        <p:spPr>
          <a:xfrm>
            <a:off x="1695206" y="3181275"/>
            <a:ext cx="1036125" cy="97897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Ms. Malithi Nawarathne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1100"/>
              <a:buFont typeface="Arial"/>
              <a:buNone/>
            </a:pPr>
            <a:r>
              <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CO – SUPERVISOR</a:t>
            </a:r>
            <a:endParaRPr b="1" i="0" sz="1100" u="none" cap="none" strike="noStrike">
              <a:solidFill>
                <a:srgbClr val="02485C"/>
              </a:solidFill>
              <a:latin typeface="Calibri"/>
              <a:ea typeface="Calibri"/>
              <a:cs typeface="Calibri"/>
              <a:sym typeface="Calibri"/>
            </a:endParaRPr>
          </a:p>
        </p:txBody>
      </p:sp>
      <p:sp>
        <p:nvSpPr>
          <p:cNvPr id="142" name="Google Shape;142;p29"/>
          <p:cNvSpPr txBox="1"/>
          <p:nvPr/>
        </p:nvSpPr>
        <p:spPr>
          <a:xfrm>
            <a:off x="5400622" y="1392668"/>
            <a:ext cx="1443825" cy="108045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K.R.K Vidyaratna</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IT21295706</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LEADER</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8DA9DB"/>
                </a:solidFill>
                <a:latin typeface="Calibri"/>
                <a:ea typeface="Calibri"/>
                <a:cs typeface="Calibri"/>
                <a:sym typeface="Calibri"/>
              </a:rPr>
              <a:t>(+94) 772256676</a:t>
            </a:r>
            <a:endParaRPr b="1" i="0" sz="1100" u="none" cap="none" strike="noStrike">
              <a:solidFill>
                <a:srgbClr val="8DA9DB"/>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8DA9DB"/>
                </a:solidFill>
                <a:latin typeface="Calibri"/>
                <a:ea typeface="Calibri"/>
                <a:cs typeface="Calibri"/>
                <a:sym typeface="Calibri"/>
              </a:rPr>
              <a:t>it21295706@my.sliit.lk</a:t>
            </a:r>
            <a:endParaRPr b="1" i="0" sz="1100" u="none" cap="none" strike="noStrike">
              <a:solidFill>
                <a:srgbClr val="8DA9DB"/>
              </a:solidFill>
              <a:latin typeface="Calibri"/>
              <a:ea typeface="Calibri"/>
              <a:cs typeface="Calibri"/>
              <a:sym typeface="Calibri"/>
            </a:endParaRPr>
          </a:p>
        </p:txBody>
      </p:sp>
      <p:sp>
        <p:nvSpPr>
          <p:cNvPr id="143" name="Google Shape;143;p29"/>
          <p:cNvSpPr txBox="1"/>
          <p:nvPr/>
        </p:nvSpPr>
        <p:spPr>
          <a:xfrm>
            <a:off x="5307927" y="3625882"/>
            <a:ext cx="1629225" cy="86805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Prasadi P.G.K.R</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IT21302626</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8DA9DB"/>
                </a:solidFill>
                <a:latin typeface="Calibri"/>
                <a:ea typeface="Calibri"/>
                <a:cs typeface="Calibri"/>
                <a:sym typeface="Calibri"/>
              </a:rPr>
              <a:t>(+94) 70 594 5095</a:t>
            </a:r>
            <a:endParaRPr b="1" i="0" sz="1100" u="none" cap="none" strike="noStrike">
              <a:solidFill>
                <a:srgbClr val="8DA9DB"/>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1100"/>
              <a:buFont typeface="Arial"/>
              <a:buNone/>
            </a:pPr>
            <a:r>
              <a:rPr b="1" i="0" lang="en" sz="1100" u="none" cap="none" strike="noStrike">
                <a:solidFill>
                  <a:srgbClr val="8DA9DB"/>
                </a:solidFill>
                <a:latin typeface="Calibri"/>
                <a:ea typeface="Calibri"/>
                <a:cs typeface="Calibri"/>
                <a:sym typeface="Calibri"/>
              </a:rPr>
              <a:t>it21302626@my.sliit.lk</a:t>
            </a:r>
            <a:endParaRPr b="1" i="0" sz="1100" u="none" cap="none" strike="noStrike">
              <a:solidFill>
                <a:srgbClr val="8DA9DB"/>
              </a:solidFill>
              <a:latin typeface="Calibri"/>
              <a:ea typeface="Calibri"/>
              <a:cs typeface="Calibri"/>
              <a:sym typeface="Calibri"/>
            </a:endParaRPr>
          </a:p>
        </p:txBody>
      </p:sp>
      <p:sp>
        <p:nvSpPr>
          <p:cNvPr id="144" name="Google Shape;144;p29"/>
          <p:cNvSpPr txBox="1"/>
          <p:nvPr/>
        </p:nvSpPr>
        <p:spPr>
          <a:xfrm>
            <a:off x="7409941" y="1392681"/>
            <a:ext cx="1421325" cy="86805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Siriwardana K.D.S.P</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IT21293894</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8DA9DB"/>
                </a:solidFill>
                <a:latin typeface="Calibri"/>
                <a:ea typeface="Calibri"/>
                <a:cs typeface="Calibri"/>
                <a:sym typeface="Calibri"/>
              </a:rPr>
              <a:t>(+94) 71 088 8133</a:t>
            </a:r>
            <a:endParaRPr b="1" i="0" sz="1100" u="none" cap="none" strike="noStrike">
              <a:solidFill>
                <a:srgbClr val="8DA9DB"/>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8DA9DB"/>
                </a:solidFill>
                <a:latin typeface="Calibri"/>
                <a:ea typeface="Calibri"/>
                <a:cs typeface="Calibri"/>
                <a:sym typeface="Calibri"/>
              </a:rPr>
              <a:t>it21293894@my.sliit.lk</a:t>
            </a:r>
            <a:endParaRPr b="1" i="0" sz="700" u="none" cap="none" strike="noStrike">
              <a:solidFill>
                <a:srgbClr val="8DA9DB"/>
              </a:solidFill>
              <a:latin typeface="Calibri"/>
              <a:ea typeface="Calibri"/>
              <a:cs typeface="Calibri"/>
              <a:sym typeface="Calibri"/>
            </a:endParaRPr>
          </a:p>
        </p:txBody>
      </p:sp>
      <p:sp>
        <p:nvSpPr>
          <p:cNvPr id="145" name="Google Shape;145;p29"/>
          <p:cNvSpPr txBox="1"/>
          <p:nvPr>
            <p:ph type="title"/>
          </p:nvPr>
        </p:nvSpPr>
        <p:spPr>
          <a:xfrm>
            <a:off x="247580" y="363994"/>
            <a:ext cx="3458025" cy="51705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SzPts val="3000"/>
              <a:buNone/>
            </a:pPr>
            <a:r>
              <a:rPr lang="en">
                <a:latin typeface="Arial"/>
                <a:ea typeface="Arial"/>
                <a:cs typeface="Arial"/>
                <a:sym typeface="Arial"/>
              </a:rPr>
              <a:t> Our Team</a:t>
            </a:r>
            <a:endParaRPr/>
          </a:p>
        </p:txBody>
      </p:sp>
      <p:pic>
        <p:nvPicPr>
          <p:cNvPr id="146" name="Google Shape;146;p29"/>
          <p:cNvPicPr preferRelativeResize="0"/>
          <p:nvPr/>
        </p:nvPicPr>
        <p:blipFill rotWithShape="1">
          <a:blip r:embed="rId8">
            <a:alphaModFix/>
          </a:blip>
          <a:srcRect b="0" l="0" r="0" t="0"/>
          <a:stretch/>
        </p:blipFill>
        <p:spPr>
          <a:xfrm>
            <a:off x="4692244" y="200363"/>
            <a:ext cx="142875" cy="4732649"/>
          </a:xfrm>
          <a:prstGeom prst="rect">
            <a:avLst/>
          </a:prstGeom>
          <a:solidFill>
            <a:schemeClr val="lt1"/>
          </a:solidFill>
          <a:ln>
            <a:noFill/>
          </a:ln>
        </p:spPr>
      </p:pic>
      <p:pic>
        <p:nvPicPr>
          <p:cNvPr id="147" name="Google Shape;147;p29"/>
          <p:cNvPicPr preferRelativeResize="0"/>
          <p:nvPr/>
        </p:nvPicPr>
        <p:blipFill rotWithShape="1">
          <a:blip r:embed="rId9">
            <a:alphaModFix/>
          </a:blip>
          <a:srcRect b="3847" l="0" r="0" t="3847"/>
          <a:stretch/>
        </p:blipFill>
        <p:spPr>
          <a:xfrm>
            <a:off x="3083794" y="1879416"/>
            <a:ext cx="922799" cy="1022156"/>
          </a:xfrm>
          <a:prstGeom prst="rect">
            <a:avLst/>
          </a:prstGeom>
          <a:noFill/>
          <a:ln cap="flat" cmpd="sng" w="57150">
            <a:solidFill>
              <a:srgbClr val="0070C0"/>
            </a:solidFill>
            <a:prstDash val="solid"/>
            <a:round/>
            <a:headEnd len="sm" w="sm" type="none"/>
            <a:tailEnd len="sm" w="sm" type="none"/>
          </a:ln>
        </p:spPr>
      </p:pic>
      <p:sp>
        <p:nvSpPr>
          <p:cNvPr id="148" name="Google Shape;148;p29"/>
          <p:cNvSpPr txBox="1"/>
          <p:nvPr/>
        </p:nvSpPr>
        <p:spPr>
          <a:xfrm>
            <a:off x="2970470" y="3181284"/>
            <a:ext cx="1036125" cy="97897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Dr.Nilushi Weerapperuma</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1100"/>
              <a:buFont typeface="Arial"/>
              <a:buNone/>
            </a:pPr>
            <a:r>
              <a:t/>
            </a:r>
            <a:endParaRPr b="1" i="0" sz="1100" u="none" cap="none" strike="noStrike">
              <a:solidFill>
                <a:srgbClr val="02485C"/>
              </a:solidFill>
              <a:latin typeface="Calibri"/>
              <a:ea typeface="Calibri"/>
              <a:cs typeface="Calibri"/>
              <a:sym typeface="Calibri"/>
            </a:endParaRPr>
          </a:p>
          <a:p>
            <a:pPr indent="0" lvl="0" marL="0" marR="0" rtl="0" algn="ctr">
              <a:lnSpc>
                <a:spcPct val="100000"/>
              </a:lnSpc>
              <a:spcBef>
                <a:spcPts val="400"/>
              </a:spcBef>
              <a:spcAft>
                <a:spcPts val="0"/>
              </a:spcAft>
              <a:buClr>
                <a:srgbClr val="000000"/>
              </a:buClr>
              <a:buSzPts val="1100"/>
              <a:buFont typeface="Arial"/>
              <a:buNone/>
            </a:pPr>
            <a:r>
              <a:rPr b="1" i="0" lang="en" sz="1100" u="none" cap="none" strike="noStrike">
                <a:solidFill>
                  <a:srgbClr val="02485C"/>
                </a:solidFill>
                <a:latin typeface="Calibri"/>
                <a:ea typeface="Calibri"/>
                <a:cs typeface="Calibri"/>
                <a:sym typeface="Calibri"/>
              </a:rPr>
              <a:t>EXTERNAL SUPERVISOR</a:t>
            </a:r>
            <a:endParaRPr b="1" i="0" sz="1100" u="none" cap="none" strike="noStrike">
              <a:solidFill>
                <a:srgbClr val="02485C"/>
              </a:solidFill>
              <a:latin typeface="Calibri"/>
              <a:ea typeface="Calibri"/>
              <a:cs typeface="Calibri"/>
              <a:sym typeface="Calibri"/>
            </a:endParaRPr>
          </a:p>
        </p:txBody>
      </p:sp>
      <p:pic>
        <p:nvPicPr>
          <p:cNvPr id="149" name="Google Shape;149;p29"/>
          <p:cNvPicPr preferRelativeResize="0"/>
          <p:nvPr/>
        </p:nvPicPr>
        <p:blipFill rotWithShape="1">
          <a:blip r:embed="rId10">
            <a:alphaModFix/>
          </a:blip>
          <a:srcRect b="0" l="0" r="0" t="0"/>
          <a:stretch/>
        </p:blipFill>
        <p:spPr>
          <a:xfrm>
            <a:off x="7602544" y="239925"/>
            <a:ext cx="1164244" cy="1022156"/>
          </a:xfrm>
          <a:prstGeom prst="rect">
            <a:avLst/>
          </a:prstGeom>
          <a:noFill/>
          <a:ln cap="flat" cmpd="sng" w="57150">
            <a:solidFill>
              <a:srgbClr val="0070C0"/>
            </a:solidFill>
            <a:prstDash val="solid"/>
            <a:round/>
            <a:headEnd len="sm" w="sm" type="none"/>
            <a:tailEnd len="sm" w="sm" type="none"/>
          </a:ln>
        </p:spPr>
      </p:pic>
      <p:pic>
        <p:nvPicPr>
          <p:cNvPr id="150" name="Google Shape;150;p29"/>
          <p:cNvPicPr preferRelativeResize="0"/>
          <p:nvPr/>
        </p:nvPicPr>
        <p:blipFill rotWithShape="1">
          <a:blip r:embed="rId11">
            <a:alphaModFix/>
          </a:blip>
          <a:srcRect b="0" l="0" r="0" t="0"/>
          <a:stretch/>
        </p:blipFill>
        <p:spPr>
          <a:xfrm>
            <a:off x="7847231" y="2415038"/>
            <a:ext cx="824699" cy="1099611"/>
          </a:xfrm>
          <a:prstGeom prst="rect">
            <a:avLst/>
          </a:prstGeom>
          <a:solidFill>
            <a:schemeClr val="lt1"/>
          </a:solidFill>
          <a:ln>
            <a:noFill/>
          </a:ln>
        </p:spPr>
      </p:pic>
      <p:pic>
        <p:nvPicPr>
          <p:cNvPr id="151" name="Google Shape;151;p29"/>
          <p:cNvPicPr preferRelativeResize="0"/>
          <p:nvPr/>
        </p:nvPicPr>
        <p:blipFill rotWithShape="1">
          <a:blip r:embed="rId12">
            <a:alphaModFix/>
          </a:blip>
          <a:srcRect b="0" l="21925" r="21924" t="0"/>
          <a:stretch/>
        </p:blipFill>
        <p:spPr>
          <a:xfrm>
            <a:off x="5768963" y="231206"/>
            <a:ext cx="725043" cy="1099613"/>
          </a:xfrm>
          <a:prstGeom prst="rect">
            <a:avLst/>
          </a:prstGeom>
          <a:noFill/>
          <a:ln cap="flat" cmpd="sng" w="38100">
            <a:solidFill>
              <a:srgbClr val="0070C0"/>
            </a:solidFill>
            <a:prstDash val="solid"/>
            <a:round/>
            <a:headEnd len="sm" w="sm" type="none"/>
            <a:tailEnd len="sm" w="sm" type="none"/>
          </a:ln>
        </p:spPr>
      </p:pic>
      <p:sp>
        <p:nvSpPr>
          <p:cNvPr id="152" name="Google Shape;152;p29"/>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432183" y="320167"/>
            <a:ext cx="3799500" cy="507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800"/>
              <a:buFont typeface="Arial"/>
              <a:buNone/>
            </a:pPr>
            <a:r>
              <a:rPr lang="en"/>
              <a:t>Key Challenges</a:t>
            </a:r>
            <a:endParaRPr/>
          </a:p>
        </p:txBody>
      </p:sp>
      <p:sp>
        <p:nvSpPr>
          <p:cNvPr id="337" name="Google Shape;337;p47"/>
          <p:cNvSpPr txBox="1"/>
          <p:nvPr>
            <p:ph idx="12" type="sldNum"/>
          </p:nvPr>
        </p:nvSpPr>
        <p:spPr>
          <a:xfrm>
            <a:off x="8618432" y="4923188"/>
            <a:ext cx="525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338" name="Google Shape;338;p47"/>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Cambria"/>
                <a:ea typeface="Cambria"/>
                <a:cs typeface="Cambria"/>
                <a:sym typeface="Cambria"/>
              </a:rPr>
              <a:t>IT21293894</a:t>
            </a:r>
            <a:r>
              <a:rPr b="0" i="0" lang="en" sz="1400" u="none" cap="none" strike="noStrike">
                <a:solidFill>
                  <a:schemeClr val="dk1"/>
                </a:solidFill>
                <a:latin typeface="Cambria"/>
                <a:ea typeface="Cambria"/>
                <a:cs typeface="Cambria"/>
                <a:sym typeface="Cambria"/>
              </a:rPr>
              <a:t>  |   Siriwardana K.D.S.P</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Cambria"/>
              <a:ea typeface="Cambria"/>
              <a:cs typeface="Cambria"/>
              <a:sym typeface="Cambria"/>
            </a:endParaRPr>
          </a:p>
        </p:txBody>
      </p:sp>
      <p:pic>
        <p:nvPicPr>
          <p:cNvPr descr="A blue text on a white background&#10;&#10;Description automatically generated" id="339" name="Google Shape;339;p47"/>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340" name="Google Shape;340;p47"/>
          <p:cNvSpPr txBox="1"/>
          <p:nvPr/>
        </p:nvSpPr>
        <p:spPr>
          <a:xfrm>
            <a:off x="217500" y="1385375"/>
            <a:ext cx="8712300" cy="1903500"/>
          </a:xfrm>
          <a:prstGeom prst="rect">
            <a:avLst/>
          </a:prstGeom>
          <a:noFill/>
          <a:ln>
            <a:noFill/>
          </a:ln>
        </p:spPr>
        <p:txBody>
          <a:bodyPr anchorCtr="0" anchor="t" bIns="91425" lIns="91425" spcFirstLastPara="1" rIns="91425" wrap="square" tIns="91425">
            <a:spAutoFit/>
          </a:bodyPr>
          <a:lstStyle/>
          <a:p>
            <a:pPr indent="-342900" lvl="0" marL="457200" rtl="0" algn="l">
              <a:spcBef>
                <a:spcPts val="1300"/>
              </a:spcBef>
              <a:spcAft>
                <a:spcPts val="0"/>
              </a:spcAft>
              <a:buClr>
                <a:srgbClr val="002060"/>
              </a:buClr>
              <a:buSzPts val="1800"/>
              <a:buFont typeface="Calibri"/>
              <a:buChar char="●"/>
            </a:pPr>
            <a:r>
              <a:rPr b="1" lang="en" sz="1800">
                <a:solidFill>
                  <a:srgbClr val="002060"/>
                </a:solidFill>
                <a:latin typeface="Calibri"/>
                <a:ea typeface="Calibri"/>
                <a:cs typeface="Calibri"/>
                <a:sym typeface="Calibri"/>
              </a:rPr>
              <a:t>High Processing Time</a:t>
            </a:r>
            <a:r>
              <a:rPr lang="en" sz="1800">
                <a:solidFill>
                  <a:srgbClr val="002060"/>
                </a:solidFill>
                <a:latin typeface="Calibri"/>
                <a:ea typeface="Calibri"/>
                <a:cs typeface="Calibri"/>
                <a:sym typeface="Calibri"/>
              </a:rPr>
              <a:t> – Real-time emotion analysis requires significant computational power, leading to delays.</a:t>
            </a:r>
            <a:endParaRPr sz="1800">
              <a:solidFill>
                <a:srgbClr val="002060"/>
              </a:solidFill>
              <a:latin typeface="Calibri"/>
              <a:ea typeface="Calibri"/>
              <a:cs typeface="Calibri"/>
              <a:sym typeface="Calibri"/>
            </a:endParaRPr>
          </a:p>
          <a:p>
            <a:pPr indent="0" lvl="0" marL="457200" rtl="0" algn="l">
              <a:spcBef>
                <a:spcPts val="1300"/>
              </a:spcBef>
              <a:spcAft>
                <a:spcPts val="0"/>
              </a:spcAft>
              <a:buNone/>
            </a:pPr>
            <a:r>
              <a:t/>
            </a:r>
            <a:endParaRPr sz="1800">
              <a:solidFill>
                <a:srgbClr val="002060"/>
              </a:solidFill>
              <a:latin typeface="Calibri"/>
              <a:ea typeface="Calibri"/>
              <a:cs typeface="Calibri"/>
              <a:sym typeface="Calibri"/>
            </a:endParaRPr>
          </a:p>
          <a:p>
            <a:pPr indent="-342900" lvl="0" marL="457200" rtl="0" algn="l">
              <a:spcBef>
                <a:spcPts val="1300"/>
              </a:spcBef>
              <a:spcAft>
                <a:spcPts val="0"/>
              </a:spcAft>
              <a:buClr>
                <a:srgbClr val="002060"/>
              </a:buClr>
              <a:buSzPts val="1800"/>
              <a:buFont typeface="Calibri"/>
              <a:buChar char="●"/>
            </a:pPr>
            <a:r>
              <a:rPr b="1" lang="en" sz="1800">
                <a:solidFill>
                  <a:srgbClr val="002060"/>
                </a:solidFill>
                <a:latin typeface="Calibri"/>
                <a:ea typeface="Calibri"/>
                <a:cs typeface="Calibri"/>
                <a:sym typeface="Calibri"/>
              </a:rPr>
              <a:t>Lighting &amp; Environmental Factors</a:t>
            </a:r>
            <a:r>
              <a:rPr lang="en" sz="1800">
                <a:solidFill>
                  <a:srgbClr val="002060"/>
                </a:solidFill>
                <a:latin typeface="Calibri"/>
                <a:ea typeface="Calibri"/>
                <a:cs typeface="Calibri"/>
                <a:sym typeface="Calibri"/>
              </a:rPr>
              <a:t> – Poor lighting or background distractions affect detection reliability.</a:t>
            </a:r>
            <a:endParaRPr sz="1800">
              <a:solidFill>
                <a:srgbClr val="002060"/>
              </a:solidFill>
              <a:latin typeface="Calibri"/>
              <a:ea typeface="Calibri"/>
              <a:cs typeface="Calibri"/>
              <a:sym typeface="Calibri"/>
            </a:endParaRPr>
          </a:p>
        </p:txBody>
      </p:sp>
      <p:sp>
        <p:nvSpPr>
          <p:cNvPr id="341" name="Google Shape;341;p47"/>
          <p:cNvSpPr txBox="1"/>
          <p:nvPr>
            <p:ph idx="11" type="ftr"/>
          </p:nvPr>
        </p:nvSpPr>
        <p:spPr>
          <a:xfrm>
            <a:off x="7763468" y="4933972"/>
            <a:ext cx="842400" cy="142500"/>
          </a:xfrm>
          <a:prstGeom prst="rect">
            <a:avLst/>
          </a:prstGeom>
          <a:noFill/>
          <a:ln>
            <a:noFill/>
          </a:ln>
        </p:spPr>
        <p:txBody>
          <a:bodyPr anchorCtr="0" anchor="t" bIns="0" lIns="0" spcFirstLastPara="1" rIns="0" wrap="square" tIns="3800">
            <a:spAutoFit/>
          </a:bodyPr>
          <a:lstStyle/>
          <a:p>
            <a:pPr indent="0" lvl="0" marL="12700" rtl="0" algn="l">
              <a:spcBef>
                <a:spcPts val="0"/>
              </a:spcBef>
              <a:spcAft>
                <a:spcPts val="0"/>
              </a:spcAft>
              <a:buClr>
                <a:schemeClr val="dk1"/>
              </a:buClr>
              <a:buSzPts val="1100"/>
              <a:buFont typeface="Arial"/>
              <a:buNone/>
            </a:pPr>
            <a:r>
              <a:rPr lang="en"/>
              <a:t>27/05/2025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432183" y="320167"/>
            <a:ext cx="3799575" cy="508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800"/>
              <a:buFont typeface="Arial"/>
              <a:buNone/>
            </a:pPr>
            <a:r>
              <a:rPr lang="en"/>
              <a:t>Proof of Concept</a:t>
            </a:r>
            <a:endParaRPr/>
          </a:p>
        </p:txBody>
      </p:sp>
      <p:sp>
        <p:nvSpPr>
          <p:cNvPr id="348" name="Google Shape;348;p48"/>
          <p:cNvSpPr txBox="1"/>
          <p:nvPr>
            <p:ph idx="12" type="sldNum"/>
          </p:nvPr>
        </p:nvSpPr>
        <p:spPr>
          <a:xfrm>
            <a:off x="8618432" y="4923188"/>
            <a:ext cx="525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349" name="Google Shape;349;p48"/>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Cambria"/>
                <a:ea typeface="Cambria"/>
                <a:cs typeface="Cambria"/>
                <a:sym typeface="Cambria"/>
              </a:rPr>
              <a:t>IT21293894</a:t>
            </a:r>
            <a:r>
              <a:rPr b="0" i="0" lang="en" sz="1400" u="none" cap="none" strike="noStrike">
                <a:solidFill>
                  <a:schemeClr val="dk1"/>
                </a:solidFill>
                <a:latin typeface="Cambria"/>
                <a:ea typeface="Cambria"/>
                <a:cs typeface="Cambria"/>
                <a:sym typeface="Cambria"/>
              </a:rPr>
              <a:t>  |   Siriwardana K.D.S.P</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descr="A blue text on a white background&#10;&#10;Description automatically generated" id="350" name="Google Shape;350;p48"/>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351" name="Google Shape;351;p48"/>
          <p:cNvSpPr txBox="1"/>
          <p:nvPr/>
        </p:nvSpPr>
        <p:spPr>
          <a:xfrm>
            <a:off x="350150" y="3856000"/>
            <a:ext cx="3881700" cy="292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chemeClr val="dk1"/>
                </a:solidFill>
              </a:rPr>
              <a:t>Capturing the user's emotions in real time using a webcam</a:t>
            </a:r>
            <a:endParaRPr b="1" i="0" sz="1900" u="none" cap="none" strike="noStrike">
              <a:solidFill>
                <a:srgbClr val="002060"/>
              </a:solidFill>
              <a:latin typeface="Arial"/>
              <a:ea typeface="Arial"/>
              <a:cs typeface="Arial"/>
              <a:sym typeface="Arial"/>
            </a:endParaRPr>
          </a:p>
        </p:txBody>
      </p:sp>
      <p:sp>
        <p:nvSpPr>
          <p:cNvPr id="352" name="Google Shape;352;p48"/>
          <p:cNvSpPr txBox="1"/>
          <p:nvPr/>
        </p:nvSpPr>
        <p:spPr>
          <a:xfrm>
            <a:off x="6240603" y="3856000"/>
            <a:ext cx="1362600" cy="292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chemeClr val="dk1"/>
                </a:solidFill>
              </a:rPr>
              <a:t>Result of the test</a:t>
            </a:r>
            <a:endParaRPr b="0" i="0" sz="1100" u="none" cap="none" strike="noStrike">
              <a:solidFill>
                <a:srgbClr val="000000"/>
              </a:solidFill>
              <a:latin typeface="Arial"/>
              <a:ea typeface="Arial"/>
              <a:cs typeface="Arial"/>
              <a:sym typeface="Arial"/>
            </a:endParaRPr>
          </a:p>
        </p:txBody>
      </p:sp>
      <p:sp>
        <p:nvSpPr>
          <p:cNvPr id="353" name="Google Shape;353;p48"/>
          <p:cNvSpPr txBox="1"/>
          <p:nvPr>
            <p:ph idx="11" type="ftr"/>
          </p:nvPr>
        </p:nvSpPr>
        <p:spPr>
          <a:xfrm>
            <a:off x="7763468" y="4933972"/>
            <a:ext cx="842400" cy="142500"/>
          </a:xfrm>
          <a:prstGeom prst="rect">
            <a:avLst/>
          </a:prstGeom>
          <a:noFill/>
          <a:ln>
            <a:noFill/>
          </a:ln>
        </p:spPr>
        <p:txBody>
          <a:bodyPr anchorCtr="0" anchor="t" bIns="0" lIns="0" spcFirstLastPara="1" rIns="0" wrap="square" tIns="3800">
            <a:spAutoFit/>
          </a:bodyPr>
          <a:lstStyle/>
          <a:p>
            <a:pPr indent="0" lvl="0" marL="12700" rtl="0" algn="l">
              <a:spcBef>
                <a:spcPts val="0"/>
              </a:spcBef>
              <a:spcAft>
                <a:spcPts val="0"/>
              </a:spcAft>
              <a:buClr>
                <a:schemeClr val="dk1"/>
              </a:buClr>
              <a:buSzPts val="1100"/>
              <a:buFont typeface="Arial"/>
              <a:buNone/>
            </a:pPr>
            <a:r>
              <a:rPr lang="en"/>
              <a:t>27/05/2025</a:t>
            </a:r>
            <a:endParaRPr/>
          </a:p>
        </p:txBody>
      </p:sp>
      <p:pic>
        <p:nvPicPr>
          <p:cNvPr id="354" name="Google Shape;354;p48" title="Screenshot 2025-03-18 230303.png"/>
          <p:cNvPicPr preferRelativeResize="0"/>
          <p:nvPr/>
        </p:nvPicPr>
        <p:blipFill>
          <a:blip r:embed="rId4">
            <a:alphaModFix/>
          </a:blip>
          <a:stretch>
            <a:fillRect/>
          </a:stretch>
        </p:blipFill>
        <p:spPr>
          <a:xfrm>
            <a:off x="4784075" y="1174575"/>
            <a:ext cx="4275677" cy="2379599"/>
          </a:xfrm>
          <a:prstGeom prst="rect">
            <a:avLst/>
          </a:prstGeom>
          <a:noFill/>
          <a:ln>
            <a:noFill/>
          </a:ln>
        </p:spPr>
      </p:pic>
      <p:pic>
        <p:nvPicPr>
          <p:cNvPr id="355" name="Google Shape;355;p48" title="Screenshot 2025-03-18 230611.png"/>
          <p:cNvPicPr preferRelativeResize="0"/>
          <p:nvPr/>
        </p:nvPicPr>
        <p:blipFill>
          <a:blip r:embed="rId5">
            <a:alphaModFix/>
          </a:blip>
          <a:stretch>
            <a:fillRect/>
          </a:stretch>
        </p:blipFill>
        <p:spPr>
          <a:xfrm>
            <a:off x="152400" y="1174567"/>
            <a:ext cx="4479264" cy="2379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252550" y="1085975"/>
            <a:ext cx="3513600" cy="1952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SzPts val="3000"/>
              <a:buNone/>
            </a:pPr>
            <a:r>
              <a:rPr b="1" lang="en" sz="2400">
                <a:solidFill>
                  <a:srgbClr val="888888"/>
                </a:solidFill>
              </a:rPr>
              <a:t>Component 3</a:t>
            </a:r>
            <a:r>
              <a:rPr b="1" lang="en" sz="2400">
                <a:solidFill>
                  <a:srgbClr val="002060"/>
                </a:solidFill>
              </a:rPr>
              <a:t>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rPr lang="en" sz="2400">
                <a:solidFill>
                  <a:srgbClr val="002060"/>
                </a:solidFill>
              </a:rPr>
              <a:t>Voice Emotion-Based ASD Flat Affect Likelihood Recognition </a:t>
            </a:r>
            <a:endParaRPr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rPr b="1" lang="en" sz="2400">
                <a:solidFill>
                  <a:srgbClr val="002060"/>
                </a:solidFill>
              </a:rPr>
              <a:t>(StoryCraft)</a:t>
            </a:r>
            <a:br>
              <a:rPr b="1" lang="en" sz="2400">
                <a:solidFill>
                  <a:srgbClr val="002060"/>
                </a:solidFill>
              </a:rPr>
            </a:br>
            <a:endParaRPr b="1" sz="2400">
              <a:solidFill>
                <a:srgbClr val="002060"/>
              </a:solidFill>
            </a:endParaRPr>
          </a:p>
        </p:txBody>
      </p:sp>
      <p:sp>
        <p:nvSpPr>
          <p:cNvPr id="361" name="Google Shape;361;p49"/>
          <p:cNvSpPr txBox="1"/>
          <p:nvPr>
            <p:ph idx="1" type="body"/>
          </p:nvPr>
        </p:nvSpPr>
        <p:spPr>
          <a:xfrm>
            <a:off x="188918" y="3491768"/>
            <a:ext cx="2988675" cy="1649475"/>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0A0404"/>
              </a:buClr>
              <a:buSzPts val="2100"/>
              <a:buNone/>
            </a:pPr>
            <a:r>
              <a:rPr b="1" i="1" lang="en">
                <a:solidFill>
                  <a:srgbClr val="0A0404"/>
                </a:solidFill>
                <a:latin typeface="Calibri"/>
                <a:ea typeface="Calibri"/>
                <a:cs typeface="Calibri"/>
                <a:sym typeface="Calibri"/>
              </a:rPr>
              <a:t>IT21302626</a:t>
            </a:r>
            <a:endParaRPr i="1">
              <a:solidFill>
                <a:srgbClr val="000000"/>
              </a:solidFill>
              <a:latin typeface="Calibri"/>
              <a:ea typeface="Calibri"/>
              <a:cs typeface="Calibri"/>
              <a:sym typeface="Calibri"/>
            </a:endParaRPr>
          </a:p>
          <a:p>
            <a:pPr indent="0" lvl="0" marL="0" rtl="0" algn="l">
              <a:lnSpc>
                <a:spcPct val="90000"/>
              </a:lnSpc>
              <a:spcBef>
                <a:spcPts val="800"/>
              </a:spcBef>
              <a:spcAft>
                <a:spcPts val="0"/>
              </a:spcAft>
              <a:buClr>
                <a:srgbClr val="0A0404"/>
              </a:buClr>
              <a:buSzPts val="2100"/>
              <a:buNone/>
            </a:pPr>
            <a:r>
              <a:rPr b="1" i="1" lang="en">
                <a:solidFill>
                  <a:srgbClr val="0A0404"/>
                </a:solidFill>
                <a:latin typeface="Calibri"/>
                <a:ea typeface="Calibri"/>
                <a:cs typeface="Calibri"/>
                <a:sym typeface="Calibri"/>
              </a:rPr>
              <a:t>Prasadi P.G.K.R</a:t>
            </a:r>
            <a:endParaRPr b="1" i="1">
              <a:latin typeface="Calibri"/>
              <a:ea typeface="Calibri"/>
              <a:cs typeface="Calibri"/>
              <a:sym typeface="Calibri"/>
            </a:endParaRPr>
          </a:p>
          <a:p>
            <a:pPr indent="0" lvl="0" marL="0" rtl="0" algn="l">
              <a:lnSpc>
                <a:spcPct val="90000"/>
              </a:lnSpc>
              <a:spcBef>
                <a:spcPts val="800"/>
              </a:spcBef>
              <a:spcAft>
                <a:spcPts val="1200"/>
              </a:spcAft>
              <a:buClr>
                <a:srgbClr val="0A0404"/>
              </a:buClr>
              <a:buSzPts val="1700"/>
              <a:buNone/>
            </a:pPr>
            <a:r>
              <a:rPr b="1" i="1" lang="en" sz="1700">
                <a:solidFill>
                  <a:srgbClr val="0A0404"/>
                </a:solidFill>
                <a:latin typeface="Calibri"/>
                <a:ea typeface="Calibri"/>
                <a:cs typeface="Calibri"/>
                <a:sym typeface="Calibri"/>
              </a:rPr>
              <a:t>Information Technology </a:t>
            </a:r>
            <a:br>
              <a:rPr lang="en"/>
            </a:br>
            <a:endParaRPr sz="1700"/>
          </a:p>
        </p:txBody>
      </p:sp>
      <p:pic>
        <p:nvPicPr>
          <p:cNvPr id="362" name="Google Shape;362;p49"/>
          <p:cNvPicPr preferRelativeResize="0"/>
          <p:nvPr/>
        </p:nvPicPr>
        <p:blipFill rotWithShape="1">
          <a:blip r:embed="rId3">
            <a:alphaModFix/>
          </a:blip>
          <a:srcRect b="0" l="826" r="826" t="0"/>
          <a:stretch/>
        </p:blipFill>
        <p:spPr>
          <a:xfrm>
            <a:off x="3983777" y="8"/>
            <a:ext cx="5159081" cy="514350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pic>
        <p:nvPicPr>
          <p:cNvPr descr="A blue text on a white background&#10;&#10;Description automatically generated" id="363" name="Google Shape;363;p49"/>
          <p:cNvPicPr preferRelativeResize="0"/>
          <p:nvPr/>
        </p:nvPicPr>
        <p:blipFill rotWithShape="1">
          <a:blip r:embed="rId4">
            <a:alphaModFix/>
          </a:blip>
          <a:srcRect b="0" l="0" r="0" t="0"/>
          <a:stretch/>
        </p:blipFill>
        <p:spPr>
          <a:xfrm>
            <a:off x="2366" y="4717102"/>
            <a:ext cx="1969541" cy="429738"/>
          </a:xfrm>
          <a:prstGeom prst="rect">
            <a:avLst/>
          </a:prstGeom>
          <a:noFill/>
          <a:ln>
            <a:noFill/>
          </a:ln>
        </p:spPr>
      </p:pic>
    </p:spTree>
  </p:cSld>
  <p:clrMapOvr>
    <a:masterClrMapping/>
  </p:clrMapOvr>
  <p:transition spd="med">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464383" y="516863"/>
            <a:ext cx="2789100"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3000"/>
              <a:buNone/>
            </a:pPr>
            <a:r>
              <a:rPr lang="en"/>
              <a:t>Introduction</a:t>
            </a:r>
            <a:endParaRPr/>
          </a:p>
        </p:txBody>
      </p:sp>
      <p:sp>
        <p:nvSpPr>
          <p:cNvPr id="369" name="Google Shape;369;p50"/>
          <p:cNvSpPr txBox="1"/>
          <p:nvPr>
            <p:ph idx="12" type="sldNum"/>
          </p:nvPr>
        </p:nvSpPr>
        <p:spPr>
          <a:xfrm>
            <a:off x="8618438" y="4923188"/>
            <a:ext cx="6918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370" name="Google Shape;370;p50"/>
          <p:cNvSpPr txBox="1"/>
          <p:nvPr/>
        </p:nvSpPr>
        <p:spPr>
          <a:xfrm>
            <a:off x="355650" y="1405449"/>
            <a:ext cx="8639400" cy="2249100"/>
          </a:xfrm>
          <a:prstGeom prst="rect">
            <a:avLst/>
          </a:prstGeom>
          <a:noFill/>
          <a:ln>
            <a:noFill/>
          </a:ln>
        </p:spPr>
        <p:txBody>
          <a:bodyPr anchorCtr="0" anchor="t" bIns="0" lIns="0" spcFirstLastPara="1" rIns="0" wrap="square" tIns="169550">
            <a:spAutoFit/>
          </a:bodyPr>
          <a:lstStyle/>
          <a:p>
            <a:pPr indent="-260350" lvl="0" marL="342900" marR="0" rtl="0" algn="l">
              <a:lnSpc>
                <a:spcPct val="200000"/>
              </a:lnSpc>
              <a:spcBef>
                <a:spcPts val="0"/>
              </a:spcBef>
              <a:spcAft>
                <a:spcPts val="0"/>
              </a:spcAft>
              <a:buClr>
                <a:srgbClr val="0A5294"/>
              </a:buClr>
              <a:buSzPts val="1500"/>
              <a:buFont typeface="Arial"/>
              <a:buChar char="●"/>
            </a:pPr>
            <a:r>
              <a:rPr b="0" i="0" lang="en" sz="1500" u="none" cap="none" strike="noStrike">
                <a:solidFill>
                  <a:srgbClr val="0A5294"/>
                </a:solidFill>
                <a:latin typeface="Arial"/>
                <a:ea typeface="Arial"/>
                <a:cs typeface="Arial"/>
                <a:sym typeface="Arial"/>
              </a:rPr>
              <a:t>Analyzes speech features and emotional context to evaluate children's emotional responses, and flat affect, which is commonly observed in individuals with Autism Spectrum Disorder (ASD).</a:t>
            </a:r>
            <a:endParaRPr b="0" i="0" sz="1500" u="none" cap="none" strike="noStrike">
              <a:solidFill>
                <a:srgbClr val="0A5294"/>
              </a:solidFill>
              <a:latin typeface="Arial"/>
              <a:ea typeface="Arial"/>
              <a:cs typeface="Arial"/>
              <a:sym typeface="Arial"/>
            </a:endParaRPr>
          </a:p>
          <a:p>
            <a:pPr indent="0" lvl="0" marL="457200" marR="0" rtl="0" algn="l">
              <a:lnSpc>
                <a:spcPct val="200000"/>
              </a:lnSpc>
              <a:spcBef>
                <a:spcPts val="0"/>
              </a:spcBef>
              <a:spcAft>
                <a:spcPts val="0"/>
              </a:spcAft>
              <a:buNone/>
            </a:pPr>
            <a:r>
              <a:t/>
            </a:r>
            <a:endParaRPr sz="1500">
              <a:solidFill>
                <a:srgbClr val="0A5294"/>
              </a:solidFill>
            </a:endParaRPr>
          </a:p>
          <a:p>
            <a:pPr indent="-260350" lvl="0" marL="342900" marR="0" rtl="0" algn="l">
              <a:lnSpc>
                <a:spcPct val="200000"/>
              </a:lnSpc>
              <a:spcBef>
                <a:spcPts val="0"/>
              </a:spcBef>
              <a:spcAft>
                <a:spcPts val="0"/>
              </a:spcAft>
              <a:buClr>
                <a:srgbClr val="0A5294"/>
              </a:buClr>
              <a:buSzPts val="1500"/>
              <a:buFont typeface="Arial"/>
              <a:buChar char="●"/>
            </a:pPr>
            <a:r>
              <a:rPr lang="en" sz="1500">
                <a:solidFill>
                  <a:srgbClr val="0A5294"/>
                </a:solidFill>
              </a:rPr>
              <a:t>Designed for children aged 8 to 11, it supports their educational development by improving grammar and emotional expressiveness.</a:t>
            </a:r>
            <a:endParaRPr b="0" i="0" sz="1500" u="none" cap="none" strike="noStrike">
              <a:solidFill>
                <a:srgbClr val="0A5294"/>
              </a:solidFill>
              <a:latin typeface="Arial"/>
              <a:ea typeface="Arial"/>
              <a:cs typeface="Arial"/>
              <a:sym typeface="Arial"/>
            </a:endParaRPr>
          </a:p>
        </p:txBody>
      </p:sp>
      <p:sp>
        <p:nvSpPr>
          <p:cNvPr id="371" name="Google Shape;371;p50"/>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IT21302626</a:t>
            </a:r>
            <a:r>
              <a:rPr b="0" i="0" lang="en" sz="1400" u="none" cap="none" strike="noStrike">
                <a:solidFill>
                  <a:schemeClr val="dk1"/>
                </a:solidFill>
                <a:latin typeface="Cambria"/>
                <a:ea typeface="Cambria"/>
                <a:cs typeface="Cambria"/>
                <a:sym typeface="Cambria"/>
              </a:rPr>
              <a:t>  |   Prasadi P.G.K.R</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sp>
        <p:nvSpPr>
          <p:cNvPr id="372" name="Google Shape;372;p50"/>
          <p:cNvSpPr txBox="1"/>
          <p:nvPr>
            <p:ph idx="11" type="ftr"/>
          </p:nvPr>
        </p:nvSpPr>
        <p:spPr>
          <a:xfrm>
            <a:off x="7776112" y="4933013"/>
            <a:ext cx="842400" cy="142425"/>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pic>
        <p:nvPicPr>
          <p:cNvPr descr="A blue text on a white background&#10;&#10;Description automatically generated" id="373" name="Google Shape;373;p50"/>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pic>
        <p:nvPicPr>
          <p:cNvPr id="374" name="Google Shape;374;p50"/>
          <p:cNvPicPr preferRelativeResize="0"/>
          <p:nvPr/>
        </p:nvPicPr>
        <p:blipFill rotWithShape="1">
          <a:blip r:embed="rId4">
            <a:alphaModFix/>
          </a:blip>
          <a:srcRect b="0" l="0" r="0" t="0"/>
          <a:stretch/>
        </p:blipFill>
        <p:spPr>
          <a:xfrm>
            <a:off x="7174463" y="0"/>
            <a:ext cx="1969538" cy="13142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567461" y="243078"/>
            <a:ext cx="3818025"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3000"/>
              <a:buNone/>
            </a:pPr>
            <a:r>
              <a:rPr lang="en"/>
              <a:t>System Diagram</a:t>
            </a:r>
            <a:endParaRPr/>
          </a:p>
        </p:txBody>
      </p:sp>
      <p:sp>
        <p:nvSpPr>
          <p:cNvPr id="380" name="Google Shape;380;p51"/>
          <p:cNvSpPr txBox="1"/>
          <p:nvPr>
            <p:ph idx="12" type="sldNum"/>
          </p:nvPr>
        </p:nvSpPr>
        <p:spPr>
          <a:xfrm>
            <a:off x="8618431" y="4923188"/>
            <a:ext cx="5256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381" name="Google Shape;381;p51"/>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IT21302626</a:t>
            </a:r>
            <a:r>
              <a:rPr b="0" i="0" lang="en" sz="1400" u="none" cap="none" strike="noStrike">
                <a:solidFill>
                  <a:schemeClr val="dk1"/>
                </a:solidFill>
                <a:latin typeface="Cambria"/>
                <a:ea typeface="Cambria"/>
                <a:cs typeface="Cambria"/>
                <a:sym typeface="Cambria"/>
              </a:rPr>
              <a:t>  |   Prasadi P.G.K.R</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descr="A blue text on a white background&#10;&#10;Description automatically generated" id="382" name="Google Shape;382;p51"/>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pic>
        <p:nvPicPr>
          <p:cNvPr id="383" name="Google Shape;383;p51"/>
          <p:cNvPicPr preferRelativeResize="0"/>
          <p:nvPr/>
        </p:nvPicPr>
        <p:blipFill>
          <a:blip r:embed="rId4">
            <a:alphaModFix/>
          </a:blip>
          <a:stretch>
            <a:fillRect/>
          </a:stretch>
        </p:blipFill>
        <p:spPr>
          <a:xfrm>
            <a:off x="1046625" y="823303"/>
            <a:ext cx="6932879" cy="3652625"/>
          </a:xfrm>
          <a:prstGeom prst="rect">
            <a:avLst/>
          </a:prstGeom>
          <a:noFill/>
          <a:ln>
            <a:noFill/>
          </a:ln>
        </p:spPr>
      </p:pic>
      <p:sp>
        <p:nvSpPr>
          <p:cNvPr id="384" name="Google Shape;384;p51"/>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699821" y="420967"/>
            <a:ext cx="37995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Panel Comments</a:t>
            </a:r>
            <a:endParaRPr/>
          </a:p>
        </p:txBody>
      </p:sp>
      <p:sp>
        <p:nvSpPr>
          <p:cNvPr id="390" name="Google Shape;390;p52"/>
          <p:cNvSpPr txBox="1"/>
          <p:nvPr>
            <p:ph idx="1" type="body"/>
          </p:nvPr>
        </p:nvSpPr>
        <p:spPr>
          <a:xfrm>
            <a:off x="4393250" y="1175238"/>
            <a:ext cx="4633800" cy="3001500"/>
          </a:xfrm>
          <a:prstGeom prst="rect">
            <a:avLst/>
          </a:prstGeom>
        </p:spPr>
        <p:txBody>
          <a:bodyPr anchorCtr="0" anchor="t" bIns="0" lIns="0" spcFirstLastPara="1" rIns="0" wrap="square" tIns="0">
            <a:spAutoFit/>
          </a:bodyPr>
          <a:lstStyle/>
          <a:p>
            <a:pPr indent="-323850" lvl="0" marL="457200" rtl="0" algn="l">
              <a:lnSpc>
                <a:spcPct val="150000"/>
              </a:lnSpc>
              <a:spcBef>
                <a:spcPts val="0"/>
              </a:spcBef>
              <a:spcAft>
                <a:spcPts val="0"/>
              </a:spcAft>
              <a:buSzPts val="1500"/>
              <a:buChar char="●"/>
            </a:pPr>
            <a:r>
              <a:rPr lang="en" sz="1500"/>
              <a:t>For this age group, only one sentence can be reliably predicted at a time.</a:t>
            </a:r>
            <a:endParaRPr sz="1500"/>
          </a:p>
          <a:p>
            <a:pPr indent="-323850" lvl="0" marL="457200" rtl="0" algn="l">
              <a:lnSpc>
                <a:spcPct val="150000"/>
              </a:lnSpc>
              <a:spcBef>
                <a:spcPts val="0"/>
              </a:spcBef>
              <a:spcAft>
                <a:spcPts val="0"/>
              </a:spcAft>
              <a:buSzPts val="1500"/>
              <a:buChar char="●"/>
            </a:pPr>
            <a:r>
              <a:rPr lang="en" sz="1500"/>
              <a:t>Final detected emotions include 4 negative classes</a:t>
            </a:r>
            <a:endParaRPr sz="1500"/>
          </a:p>
          <a:p>
            <a:pPr indent="0" lvl="0" marL="457200" rtl="0" algn="l">
              <a:lnSpc>
                <a:spcPct val="150000"/>
              </a:lnSpc>
              <a:spcBef>
                <a:spcPts val="0"/>
              </a:spcBef>
              <a:spcAft>
                <a:spcPts val="0"/>
              </a:spcAft>
              <a:buNone/>
            </a:pPr>
            <a:r>
              <a:rPr lang="en" sz="1500"/>
              <a:t>🔹 Sad 🔹 Angry 🔹 Disgust 🔹 Fear</a:t>
            </a:r>
            <a:endParaRPr sz="1500"/>
          </a:p>
          <a:p>
            <a:pPr indent="-323850" lvl="0" marL="457200" rtl="0" algn="l">
              <a:lnSpc>
                <a:spcPct val="150000"/>
              </a:lnSpc>
              <a:spcBef>
                <a:spcPts val="0"/>
              </a:spcBef>
              <a:spcAft>
                <a:spcPts val="0"/>
              </a:spcAft>
              <a:buSzPts val="1500"/>
              <a:buChar char="●"/>
            </a:pPr>
            <a:r>
              <a:rPr lang="en" sz="1500"/>
              <a:t>Neutral cannot be dropped – its removal caused data loss and low accuracy.</a:t>
            </a:r>
            <a:endParaRPr sz="1500"/>
          </a:p>
          <a:p>
            <a:pPr indent="-323850" lvl="0" marL="457200" rtl="0" algn="l">
              <a:lnSpc>
                <a:spcPct val="150000"/>
              </a:lnSpc>
              <a:spcBef>
                <a:spcPts val="0"/>
              </a:spcBef>
              <a:spcAft>
                <a:spcPts val="0"/>
              </a:spcAft>
              <a:buSzPts val="1500"/>
              <a:buChar char="●"/>
            </a:pPr>
            <a:r>
              <a:rPr lang="en" sz="1500"/>
              <a:t>Final decision - Redefine "neutral" as "calm" – psychologically and technically valid for children aged 8–11.</a:t>
            </a:r>
            <a:endParaRPr sz="1500"/>
          </a:p>
        </p:txBody>
      </p:sp>
      <p:pic>
        <p:nvPicPr>
          <p:cNvPr descr="A blue text on a white background&#10;&#10;Description automatically generated" id="391" name="Google Shape;391;p52"/>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392" name="Google Shape;392;p52"/>
          <p:cNvSpPr/>
          <p:nvPr/>
        </p:nvSpPr>
        <p:spPr>
          <a:xfrm>
            <a:off x="2203368" y="4904387"/>
            <a:ext cx="4492200" cy="21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a:t>
            </a:r>
            <a:r>
              <a:rPr b="1" lang="en">
                <a:solidFill>
                  <a:schemeClr val="dk1"/>
                </a:solidFill>
                <a:latin typeface="Cambria"/>
                <a:ea typeface="Cambria"/>
                <a:cs typeface="Cambria"/>
                <a:sym typeface="Cambria"/>
              </a:rPr>
              <a:t>302626 </a:t>
            </a:r>
            <a:r>
              <a:rPr lang="en">
                <a:solidFill>
                  <a:schemeClr val="dk1"/>
                </a:solidFill>
                <a:latin typeface="Cambria"/>
                <a:ea typeface="Cambria"/>
                <a:cs typeface="Cambria"/>
                <a:sym typeface="Cambria"/>
              </a:rPr>
              <a:t>|   Prasadi P.G.K.R</a:t>
            </a:r>
            <a:r>
              <a:rPr b="1" lang="en">
                <a:solidFill>
                  <a:schemeClr val="dk1"/>
                </a:solidFill>
                <a:latin typeface="Cambria"/>
                <a:ea typeface="Cambria"/>
                <a:cs typeface="Cambria"/>
                <a:sym typeface="Cambria"/>
              </a:rPr>
              <a:t>  </a:t>
            </a:r>
            <a:r>
              <a:rPr lang="en">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sp>
        <p:nvSpPr>
          <p:cNvPr id="393" name="Google Shape;393;p52"/>
          <p:cNvSpPr txBox="1"/>
          <p:nvPr>
            <p:ph idx="12" type="sldNum"/>
          </p:nvPr>
        </p:nvSpPr>
        <p:spPr>
          <a:xfrm>
            <a:off x="8542307" y="4919663"/>
            <a:ext cx="549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pic>
        <p:nvPicPr>
          <p:cNvPr id="394" name="Google Shape;394;p52"/>
          <p:cNvPicPr preferRelativeResize="0"/>
          <p:nvPr/>
        </p:nvPicPr>
        <p:blipFill>
          <a:blip r:embed="rId4">
            <a:alphaModFix/>
          </a:blip>
          <a:stretch>
            <a:fillRect/>
          </a:stretch>
        </p:blipFill>
        <p:spPr>
          <a:xfrm>
            <a:off x="639575" y="1151550"/>
            <a:ext cx="3466725" cy="3048875"/>
          </a:xfrm>
          <a:prstGeom prst="rect">
            <a:avLst/>
          </a:prstGeom>
          <a:noFill/>
          <a:ln>
            <a:noFill/>
          </a:ln>
        </p:spPr>
      </p:pic>
      <p:sp>
        <p:nvSpPr>
          <p:cNvPr id="395" name="Google Shape;395;p52"/>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471833" y="326792"/>
            <a:ext cx="3799500" cy="507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800"/>
              <a:buFont typeface="Arial"/>
              <a:buNone/>
            </a:pPr>
            <a:r>
              <a:rPr lang="en"/>
              <a:t>Key Challenges</a:t>
            </a:r>
            <a:endParaRPr/>
          </a:p>
        </p:txBody>
      </p:sp>
      <p:sp>
        <p:nvSpPr>
          <p:cNvPr id="402" name="Google Shape;402;p53"/>
          <p:cNvSpPr txBox="1"/>
          <p:nvPr>
            <p:ph idx="12" type="sldNum"/>
          </p:nvPr>
        </p:nvSpPr>
        <p:spPr>
          <a:xfrm>
            <a:off x="8618432" y="4923188"/>
            <a:ext cx="525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403" name="Google Shape;403;p53"/>
          <p:cNvSpPr/>
          <p:nvPr/>
        </p:nvSpPr>
        <p:spPr>
          <a:xfrm>
            <a:off x="2203368" y="4904387"/>
            <a:ext cx="4492200" cy="21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Cambria"/>
                <a:ea typeface="Cambria"/>
                <a:cs typeface="Cambria"/>
                <a:sym typeface="Cambria"/>
              </a:rPr>
              <a:t>IT21293894</a:t>
            </a:r>
            <a:r>
              <a:rPr b="0" i="0" lang="en" sz="1400" u="none" cap="none" strike="noStrike">
                <a:solidFill>
                  <a:schemeClr val="dk1"/>
                </a:solidFill>
                <a:latin typeface="Cambria"/>
                <a:ea typeface="Cambria"/>
                <a:cs typeface="Cambria"/>
                <a:sym typeface="Cambria"/>
              </a:rPr>
              <a:t>  |   Siriwardana K.D.S.P</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Cambria"/>
              <a:ea typeface="Cambria"/>
              <a:cs typeface="Cambria"/>
              <a:sym typeface="Cambria"/>
            </a:endParaRPr>
          </a:p>
        </p:txBody>
      </p:sp>
      <p:pic>
        <p:nvPicPr>
          <p:cNvPr descr="A blue text on a white background&#10;&#10;Description automatically generated" id="404" name="Google Shape;404;p53"/>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405" name="Google Shape;405;p53"/>
          <p:cNvSpPr txBox="1"/>
          <p:nvPr/>
        </p:nvSpPr>
        <p:spPr>
          <a:xfrm>
            <a:off x="243900" y="1460700"/>
            <a:ext cx="8497500" cy="2222100"/>
          </a:xfrm>
          <a:prstGeom prst="rect">
            <a:avLst/>
          </a:prstGeom>
          <a:noFill/>
          <a:ln>
            <a:noFill/>
          </a:ln>
        </p:spPr>
        <p:txBody>
          <a:bodyPr anchorCtr="0" anchor="t" bIns="91425" lIns="91425" spcFirstLastPara="1" rIns="91425" wrap="square" tIns="91425">
            <a:spAutoFit/>
          </a:bodyPr>
          <a:lstStyle/>
          <a:p>
            <a:pPr indent="-342900" lvl="0" marL="457200" rtl="0" algn="l">
              <a:spcBef>
                <a:spcPts val="1300"/>
              </a:spcBef>
              <a:spcAft>
                <a:spcPts val="0"/>
              </a:spcAft>
              <a:buClr>
                <a:srgbClr val="002060"/>
              </a:buClr>
              <a:buSzPts val="1800"/>
              <a:buFont typeface="Calibri"/>
              <a:buChar char="●"/>
            </a:pPr>
            <a:r>
              <a:rPr b="1" lang="en" sz="1800">
                <a:solidFill>
                  <a:srgbClr val="002060"/>
                </a:solidFill>
                <a:latin typeface="Calibri"/>
                <a:ea typeface="Calibri"/>
                <a:cs typeface="Calibri"/>
                <a:sym typeface="Calibri"/>
              </a:rPr>
              <a:t>Limited Voice Input Duration – </a:t>
            </a:r>
            <a:r>
              <a:rPr lang="en" sz="1800">
                <a:solidFill>
                  <a:srgbClr val="002060"/>
                </a:solidFill>
                <a:latin typeface="Calibri"/>
                <a:ea typeface="Calibri"/>
                <a:cs typeface="Calibri"/>
                <a:sym typeface="Calibri"/>
              </a:rPr>
              <a:t>The system can only capture and analyze up to 10 seconds of speech due to the need for efficient processing and real-time feedback.</a:t>
            </a:r>
            <a:endParaRPr sz="1800">
              <a:solidFill>
                <a:srgbClr val="002060"/>
              </a:solidFill>
              <a:latin typeface="Calibri"/>
              <a:ea typeface="Calibri"/>
              <a:cs typeface="Calibri"/>
              <a:sym typeface="Calibri"/>
            </a:endParaRPr>
          </a:p>
          <a:p>
            <a:pPr indent="0" lvl="0" marL="457200" rtl="0" algn="l">
              <a:lnSpc>
                <a:spcPct val="115000"/>
              </a:lnSpc>
              <a:spcBef>
                <a:spcPts val="1300"/>
              </a:spcBef>
              <a:spcAft>
                <a:spcPts val="0"/>
              </a:spcAft>
              <a:buNone/>
            </a:pPr>
            <a:r>
              <a:t/>
            </a:r>
            <a:endParaRPr sz="1800">
              <a:solidFill>
                <a:srgbClr val="002060"/>
              </a:solidFill>
              <a:latin typeface="Calibri"/>
              <a:ea typeface="Calibri"/>
              <a:cs typeface="Calibri"/>
              <a:sym typeface="Calibri"/>
            </a:endParaRPr>
          </a:p>
          <a:p>
            <a:pPr indent="-342900" lvl="0" marL="457200" rtl="0" algn="l">
              <a:spcBef>
                <a:spcPts val="1300"/>
              </a:spcBef>
              <a:spcAft>
                <a:spcPts val="0"/>
              </a:spcAft>
              <a:buClr>
                <a:srgbClr val="002060"/>
              </a:buClr>
              <a:buSzPts val="1800"/>
              <a:buFont typeface="Calibri"/>
              <a:buChar char="●"/>
            </a:pPr>
            <a:r>
              <a:rPr b="1" lang="en" sz="1800">
                <a:solidFill>
                  <a:srgbClr val="002060"/>
                </a:solidFill>
                <a:latin typeface="Calibri"/>
                <a:ea typeface="Calibri"/>
                <a:cs typeface="Calibri"/>
                <a:sym typeface="Calibri"/>
              </a:rPr>
              <a:t>Speech Variability and Noise – </a:t>
            </a:r>
            <a:r>
              <a:rPr lang="en" sz="1800">
                <a:solidFill>
                  <a:srgbClr val="002060"/>
                </a:solidFill>
                <a:latin typeface="Calibri"/>
                <a:ea typeface="Calibri"/>
                <a:cs typeface="Calibri"/>
                <a:sym typeface="Calibri"/>
              </a:rPr>
              <a:t>Background noise, unclear pronunciation, and individual differences in speech patterns can impact the accuracy of vocal emotion detection.</a:t>
            </a:r>
            <a:endParaRPr sz="1800">
              <a:solidFill>
                <a:srgbClr val="002060"/>
              </a:solidFill>
              <a:latin typeface="Calibri"/>
              <a:ea typeface="Calibri"/>
              <a:cs typeface="Calibri"/>
              <a:sym typeface="Calibri"/>
            </a:endParaRPr>
          </a:p>
        </p:txBody>
      </p:sp>
      <p:sp>
        <p:nvSpPr>
          <p:cNvPr id="406" name="Google Shape;406;p53"/>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txBox="1"/>
          <p:nvPr>
            <p:ph type="title"/>
          </p:nvPr>
        </p:nvSpPr>
        <p:spPr>
          <a:xfrm>
            <a:off x="432183" y="320167"/>
            <a:ext cx="3799575" cy="508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800"/>
              <a:buFont typeface="Arial"/>
              <a:buNone/>
            </a:pPr>
            <a:r>
              <a:rPr lang="en"/>
              <a:t>Proof of Concept</a:t>
            </a:r>
            <a:endParaRPr/>
          </a:p>
        </p:txBody>
      </p:sp>
      <p:sp>
        <p:nvSpPr>
          <p:cNvPr id="413" name="Google Shape;413;p54"/>
          <p:cNvSpPr txBox="1"/>
          <p:nvPr>
            <p:ph idx="12" type="sldNum"/>
          </p:nvPr>
        </p:nvSpPr>
        <p:spPr>
          <a:xfrm>
            <a:off x="8618432" y="4923188"/>
            <a:ext cx="525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414" name="Google Shape;414;p54"/>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IT21302626</a:t>
            </a:r>
            <a:r>
              <a:rPr b="0" i="0" lang="en" sz="1400" u="none" cap="none" strike="noStrike">
                <a:solidFill>
                  <a:schemeClr val="dk1"/>
                </a:solidFill>
                <a:latin typeface="Cambria"/>
                <a:ea typeface="Cambria"/>
                <a:cs typeface="Cambria"/>
                <a:sym typeface="Cambria"/>
              </a:rPr>
              <a:t>  |   Prasadi P.G.K.R</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descr="A blue text on a white background&#10;&#10;Description automatically generated" id="415" name="Google Shape;415;p54"/>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416" name="Google Shape;416;p54"/>
          <p:cNvSpPr txBox="1"/>
          <p:nvPr/>
        </p:nvSpPr>
        <p:spPr>
          <a:xfrm>
            <a:off x="543212" y="3950463"/>
            <a:ext cx="3577500" cy="2925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Clr>
                <a:schemeClr val="dk1"/>
              </a:buClr>
              <a:buSzPts val="1000"/>
              <a:buFont typeface="Arial"/>
              <a:buNone/>
            </a:pPr>
            <a:r>
              <a:rPr b="1" lang="en" sz="1000">
                <a:solidFill>
                  <a:schemeClr val="dk1"/>
                </a:solidFill>
              </a:rPr>
              <a:t>Recording </a:t>
            </a:r>
            <a:r>
              <a:rPr b="1" lang="en" sz="1000">
                <a:solidFill>
                  <a:schemeClr val="dk1"/>
                </a:solidFill>
              </a:rPr>
              <a:t>the child’s voice emotions in real time</a:t>
            </a:r>
            <a:endParaRPr b="1" i="0" sz="1900" u="none" cap="none" strike="noStrike">
              <a:solidFill>
                <a:srgbClr val="002060"/>
              </a:solidFill>
              <a:latin typeface="Arial"/>
              <a:ea typeface="Arial"/>
              <a:cs typeface="Arial"/>
              <a:sym typeface="Arial"/>
            </a:endParaRPr>
          </a:p>
        </p:txBody>
      </p:sp>
      <p:sp>
        <p:nvSpPr>
          <p:cNvPr id="417" name="Google Shape;417;p54"/>
          <p:cNvSpPr txBox="1"/>
          <p:nvPr/>
        </p:nvSpPr>
        <p:spPr>
          <a:xfrm>
            <a:off x="5819400" y="4003500"/>
            <a:ext cx="2272200" cy="2925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Clr>
                <a:schemeClr val="dk1"/>
              </a:buClr>
              <a:buSzPts val="1000"/>
              <a:buFont typeface="Arial"/>
              <a:buNone/>
            </a:pPr>
            <a:r>
              <a:rPr b="1" lang="en" sz="1000">
                <a:solidFill>
                  <a:schemeClr val="dk1"/>
                </a:solidFill>
              </a:rPr>
              <a:t>Result of the test</a:t>
            </a:r>
            <a:endParaRPr b="1" i="0" sz="1100" u="none" cap="none" strike="noStrike">
              <a:solidFill>
                <a:schemeClr val="dk1"/>
              </a:solidFill>
              <a:latin typeface="Arial"/>
              <a:ea typeface="Arial"/>
              <a:cs typeface="Arial"/>
              <a:sym typeface="Arial"/>
            </a:endParaRPr>
          </a:p>
        </p:txBody>
      </p:sp>
      <p:pic>
        <p:nvPicPr>
          <p:cNvPr id="418" name="Google Shape;418;p54" title="Screenshot 2025-03-18 134421.png"/>
          <p:cNvPicPr preferRelativeResize="0"/>
          <p:nvPr/>
        </p:nvPicPr>
        <p:blipFill rotWithShape="1">
          <a:blip r:embed="rId4">
            <a:alphaModFix/>
          </a:blip>
          <a:srcRect b="1970" l="0" r="1970" t="12001"/>
          <a:stretch/>
        </p:blipFill>
        <p:spPr>
          <a:xfrm>
            <a:off x="262775" y="1107175"/>
            <a:ext cx="4309224" cy="2702376"/>
          </a:xfrm>
          <a:prstGeom prst="rect">
            <a:avLst/>
          </a:prstGeom>
          <a:noFill/>
          <a:ln>
            <a:noFill/>
          </a:ln>
        </p:spPr>
      </p:pic>
      <p:sp>
        <p:nvSpPr>
          <p:cNvPr id="419" name="Google Shape;419;p54"/>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pic>
        <p:nvPicPr>
          <p:cNvPr id="420" name="Google Shape;420;p54"/>
          <p:cNvPicPr preferRelativeResize="0"/>
          <p:nvPr/>
        </p:nvPicPr>
        <p:blipFill>
          <a:blip r:embed="rId5">
            <a:alphaModFix/>
          </a:blip>
          <a:stretch>
            <a:fillRect/>
          </a:stretch>
        </p:blipFill>
        <p:spPr>
          <a:xfrm>
            <a:off x="4714200" y="1107175"/>
            <a:ext cx="4309224" cy="27023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type="title"/>
          </p:nvPr>
        </p:nvSpPr>
        <p:spPr>
          <a:xfrm>
            <a:off x="188925" y="676744"/>
            <a:ext cx="3513600" cy="15642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SzPts val="3000"/>
              <a:buNone/>
            </a:pPr>
            <a:r>
              <a:t/>
            </a:r>
            <a:endParaRPr b="1" sz="2400">
              <a:solidFill>
                <a:srgbClr val="888888"/>
              </a:solidFill>
            </a:endParaRPr>
          </a:p>
          <a:p>
            <a:pPr indent="0" lvl="0" marL="0" rtl="0" algn="l">
              <a:lnSpc>
                <a:spcPct val="90000"/>
              </a:lnSpc>
              <a:spcBef>
                <a:spcPts val="0"/>
              </a:spcBef>
              <a:spcAft>
                <a:spcPts val="0"/>
              </a:spcAft>
              <a:buSzPts val="3000"/>
              <a:buNone/>
            </a:pPr>
            <a:r>
              <a:t/>
            </a:r>
            <a:endParaRPr b="1" sz="2400">
              <a:solidFill>
                <a:srgbClr val="888888"/>
              </a:solidFill>
            </a:endParaRPr>
          </a:p>
          <a:p>
            <a:pPr indent="0" lvl="0" marL="0" rtl="0" algn="l">
              <a:lnSpc>
                <a:spcPct val="90000"/>
              </a:lnSpc>
              <a:spcBef>
                <a:spcPts val="0"/>
              </a:spcBef>
              <a:spcAft>
                <a:spcPts val="0"/>
              </a:spcAft>
              <a:buSzPts val="3000"/>
              <a:buNone/>
            </a:pPr>
            <a:r>
              <a:rPr b="1" lang="en" sz="2400">
                <a:solidFill>
                  <a:srgbClr val="002060"/>
                </a:solidFill>
              </a:rPr>
              <a:t> </a:t>
            </a:r>
            <a:endParaRPr b="1" sz="2400">
              <a:solidFill>
                <a:srgbClr val="002060"/>
              </a:solidFill>
            </a:endParaRPr>
          </a:p>
          <a:p>
            <a:pPr indent="0" lvl="0" marL="0" rtl="0" algn="l">
              <a:lnSpc>
                <a:spcPct val="100000"/>
              </a:lnSpc>
              <a:spcBef>
                <a:spcPts val="0"/>
              </a:spcBef>
              <a:spcAft>
                <a:spcPts val="0"/>
              </a:spcAft>
              <a:buSzPts val="3000"/>
              <a:buNone/>
            </a:pPr>
            <a:r>
              <a:rPr b="1" lang="en" sz="2400">
                <a:solidFill>
                  <a:srgbClr val="888888"/>
                </a:solidFill>
              </a:rPr>
              <a:t>Component 4</a:t>
            </a:r>
            <a:r>
              <a:rPr b="1" lang="en" sz="2400">
                <a:solidFill>
                  <a:srgbClr val="002060"/>
                </a:solidFill>
              </a:rPr>
              <a:t>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t/>
            </a:r>
            <a:endParaRPr b="1" sz="2400">
              <a:solidFill>
                <a:srgbClr val="002060"/>
              </a:solidFill>
            </a:endParaRPr>
          </a:p>
          <a:p>
            <a:pPr indent="0" lvl="0" marL="0" rtl="0" algn="l">
              <a:lnSpc>
                <a:spcPct val="90000"/>
              </a:lnSpc>
              <a:spcBef>
                <a:spcPts val="0"/>
              </a:spcBef>
              <a:spcAft>
                <a:spcPts val="0"/>
              </a:spcAft>
              <a:buClr>
                <a:srgbClr val="002060"/>
              </a:buClr>
              <a:buSzPts val="2400"/>
              <a:buFont typeface="Calibri"/>
              <a:buNone/>
            </a:pPr>
            <a:r>
              <a:rPr b="1" lang="en" sz="2400">
                <a:solidFill>
                  <a:srgbClr val="002060"/>
                </a:solidFill>
              </a:rPr>
              <a:t>Automated Educational Assessment System for Cognitive Development</a:t>
            </a:r>
            <a:br>
              <a:rPr b="1" lang="en" sz="2400">
                <a:solidFill>
                  <a:srgbClr val="002060"/>
                </a:solidFill>
              </a:rPr>
            </a:br>
            <a:endParaRPr b="1" sz="2400">
              <a:solidFill>
                <a:srgbClr val="002060"/>
              </a:solidFill>
            </a:endParaRPr>
          </a:p>
        </p:txBody>
      </p:sp>
      <p:sp>
        <p:nvSpPr>
          <p:cNvPr id="426" name="Google Shape;426;p55"/>
          <p:cNvSpPr txBox="1"/>
          <p:nvPr>
            <p:ph idx="1" type="body"/>
          </p:nvPr>
        </p:nvSpPr>
        <p:spPr>
          <a:xfrm>
            <a:off x="222547" y="2654288"/>
            <a:ext cx="4664700" cy="1649475"/>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0A0404"/>
              </a:buClr>
              <a:buSzPts val="2100"/>
              <a:buNone/>
            </a:pPr>
            <a:r>
              <a:rPr b="1" i="1" lang="en" sz="2800">
                <a:solidFill>
                  <a:srgbClr val="0A0404"/>
                </a:solidFill>
                <a:latin typeface="Calibri"/>
                <a:ea typeface="Calibri"/>
                <a:cs typeface="Calibri"/>
                <a:sym typeface="Calibri"/>
              </a:rPr>
              <a:t>IT21277290</a:t>
            </a:r>
            <a:endParaRPr i="1" sz="2800">
              <a:solidFill>
                <a:srgbClr val="000000"/>
              </a:solidFill>
              <a:latin typeface="Calibri"/>
              <a:ea typeface="Calibri"/>
              <a:cs typeface="Calibri"/>
              <a:sym typeface="Calibri"/>
            </a:endParaRPr>
          </a:p>
          <a:p>
            <a:pPr indent="0" lvl="0" marL="0" rtl="0" algn="l">
              <a:lnSpc>
                <a:spcPct val="90000"/>
              </a:lnSpc>
              <a:spcBef>
                <a:spcPts val="800"/>
              </a:spcBef>
              <a:spcAft>
                <a:spcPts val="0"/>
              </a:spcAft>
              <a:buClr>
                <a:srgbClr val="0A0404"/>
              </a:buClr>
              <a:buSzPts val="2100"/>
              <a:buNone/>
            </a:pPr>
            <a:r>
              <a:rPr b="1" i="1" lang="en" sz="2800">
                <a:solidFill>
                  <a:srgbClr val="0A0404"/>
                </a:solidFill>
                <a:latin typeface="Calibri"/>
                <a:ea typeface="Calibri"/>
                <a:cs typeface="Calibri"/>
                <a:sym typeface="Calibri"/>
              </a:rPr>
              <a:t>Dulangi G.K.N</a:t>
            </a:r>
            <a:endParaRPr b="1" i="1" sz="2800">
              <a:latin typeface="Calibri"/>
              <a:ea typeface="Calibri"/>
              <a:cs typeface="Calibri"/>
              <a:sym typeface="Calibri"/>
            </a:endParaRPr>
          </a:p>
          <a:p>
            <a:pPr indent="0" lvl="0" marL="0" rtl="0" algn="l">
              <a:lnSpc>
                <a:spcPct val="90000"/>
              </a:lnSpc>
              <a:spcBef>
                <a:spcPts val="800"/>
              </a:spcBef>
              <a:spcAft>
                <a:spcPts val="1200"/>
              </a:spcAft>
              <a:buClr>
                <a:srgbClr val="0A0404"/>
              </a:buClr>
              <a:buSzPts val="1700"/>
              <a:buNone/>
            </a:pPr>
            <a:r>
              <a:rPr b="1" i="1" lang="en" sz="1700">
                <a:solidFill>
                  <a:srgbClr val="0A0404"/>
                </a:solidFill>
                <a:latin typeface="Calibri"/>
                <a:ea typeface="Calibri"/>
                <a:cs typeface="Calibri"/>
                <a:sym typeface="Calibri"/>
              </a:rPr>
              <a:t>Information Technology </a:t>
            </a:r>
            <a:br>
              <a:rPr lang="en"/>
            </a:br>
            <a:endParaRPr sz="1700"/>
          </a:p>
        </p:txBody>
      </p:sp>
      <p:pic>
        <p:nvPicPr>
          <p:cNvPr descr="A blue text on a white background&#10;&#10;Description automatically generated" id="427" name="Google Shape;427;p55"/>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428" name="Google Shape;428;p55"/>
          <p:cNvSpPr txBox="1"/>
          <p:nvPr>
            <p:ph idx="12" type="sldNum"/>
          </p:nvPr>
        </p:nvSpPr>
        <p:spPr>
          <a:xfrm>
            <a:off x="8618411" y="4923191"/>
            <a:ext cx="212850" cy="230850"/>
          </a:xfrm>
          <a:prstGeom prst="rect">
            <a:avLst/>
          </a:prstGeom>
          <a:noFill/>
          <a:ln>
            <a:noFill/>
          </a:ln>
        </p:spPr>
        <p:txBody>
          <a:bodyPr anchorCtr="0" anchor="ctr" bIns="34275" lIns="68575" spcFirstLastPara="1" rIns="68575" wrap="square" tIns="342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429" name="Google Shape;429;p55"/>
          <p:cNvPicPr preferRelativeResize="0"/>
          <p:nvPr/>
        </p:nvPicPr>
        <p:blipFill rotWithShape="1">
          <a:blip r:embed="rId4">
            <a:alphaModFix/>
          </a:blip>
          <a:srcRect b="12614" l="0" r="0" t="12614"/>
          <a:stretch/>
        </p:blipFill>
        <p:spPr>
          <a:xfrm>
            <a:off x="3983775" y="0"/>
            <a:ext cx="5055899" cy="5220652"/>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ransition spd="med">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6"/>
          <p:cNvSpPr txBox="1"/>
          <p:nvPr>
            <p:ph type="title"/>
          </p:nvPr>
        </p:nvSpPr>
        <p:spPr>
          <a:xfrm>
            <a:off x="692738" y="400144"/>
            <a:ext cx="2660625"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Clr>
                <a:schemeClr val="dk1"/>
              </a:buClr>
              <a:buSzPts val="3000"/>
              <a:buFont typeface="Arial"/>
              <a:buNone/>
            </a:pPr>
            <a:r>
              <a:rPr lang="en"/>
              <a:t>Introduction</a:t>
            </a:r>
            <a:endParaRPr/>
          </a:p>
        </p:txBody>
      </p:sp>
      <p:sp>
        <p:nvSpPr>
          <p:cNvPr id="435" name="Google Shape;435;p56"/>
          <p:cNvSpPr txBox="1"/>
          <p:nvPr>
            <p:ph idx="12" type="sldNum"/>
          </p:nvPr>
        </p:nvSpPr>
        <p:spPr>
          <a:xfrm>
            <a:off x="8618429" y="4923188"/>
            <a:ext cx="4707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436" name="Google Shape;436;p56"/>
          <p:cNvSpPr txBox="1"/>
          <p:nvPr/>
        </p:nvSpPr>
        <p:spPr>
          <a:xfrm>
            <a:off x="390188" y="1267991"/>
            <a:ext cx="7053300" cy="2607525"/>
          </a:xfrm>
          <a:prstGeom prst="rect">
            <a:avLst/>
          </a:prstGeom>
          <a:noFill/>
          <a:ln>
            <a:noFill/>
          </a:ln>
        </p:spPr>
        <p:txBody>
          <a:bodyPr anchorCtr="0" anchor="t" bIns="0" lIns="0" spcFirstLastPara="1" rIns="0" wrap="square" tIns="169550">
            <a:spAutoFit/>
          </a:bodyPr>
          <a:lstStyle/>
          <a:p>
            <a:pPr indent="0" lvl="0" marL="342900" marR="0" rtl="0" algn="l">
              <a:lnSpc>
                <a:spcPct val="100000"/>
              </a:lnSpc>
              <a:spcBef>
                <a:spcPts val="0"/>
              </a:spcBef>
              <a:spcAft>
                <a:spcPts val="0"/>
              </a:spcAft>
              <a:buClr>
                <a:srgbClr val="000000"/>
              </a:buClr>
              <a:buSzPts val="2300"/>
              <a:buFont typeface="Arial"/>
              <a:buNone/>
            </a:pPr>
            <a:r>
              <a:rPr b="0" i="0" lang="en" sz="2300" u="none" cap="none" strike="noStrike">
                <a:solidFill>
                  <a:srgbClr val="002060"/>
                </a:solidFill>
                <a:latin typeface="Calibri"/>
                <a:ea typeface="Calibri"/>
                <a:cs typeface="Calibri"/>
                <a:sym typeface="Calibri"/>
              </a:rPr>
              <a:t>This is focusing on enhancing children’s learning through personalized assessments while also identifying potential cognitive and emotional challenges like ADHD , ADD likelihood</a:t>
            </a:r>
            <a:endParaRPr b="0" i="0" sz="2300" u="none" cap="none" strike="noStrike">
              <a:solidFill>
                <a:srgbClr val="002060"/>
              </a:solidFill>
              <a:latin typeface="Calibri"/>
              <a:ea typeface="Calibri"/>
              <a:cs typeface="Calibri"/>
              <a:sym typeface="Calibri"/>
            </a:endParaRPr>
          </a:p>
          <a:p>
            <a:pPr indent="0" lvl="0" marL="342900" marR="0" rtl="0" algn="l">
              <a:lnSpc>
                <a:spcPct val="100000"/>
              </a:lnSpc>
              <a:spcBef>
                <a:spcPts val="1300"/>
              </a:spcBef>
              <a:spcAft>
                <a:spcPts val="0"/>
              </a:spcAft>
              <a:buClr>
                <a:srgbClr val="000000"/>
              </a:buClr>
              <a:buSzPts val="2300"/>
              <a:buFont typeface="Arial"/>
              <a:buNone/>
            </a:pPr>
            <a:r>
              <a:t/>
            </a:r>
            <a:endParaRPr b="0" i="0" sz="2300" u="none" cap="none" strike="noStrike">
              <a:solidFill>
                <a:srgbClr val="002060"/>
              </a:solidFill>
              <a:latin typeface="Calibri"/>
              <a:ea typeface="Calibri"/>
              <a:cs typeface="Calibri"/>
              <a:sym typeface="Calibri"/>
            </a:endParaRPr>
          </a:p>
          <a:p>
            <a:pPr indent="0" lvl="0" marL="342900" marR="0" rtl="0" algn="l">
              <a:lnSpc>
                <a:spcPct val="100000"/>
              </a:lnSpc>
              <a:spcBef>
                <a:spcPts val="130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437" name="Google Shape;437;p56"/>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IT21277290</a:t>
            </a:r>
            <a:r>
              <a:rPr b="0" i="0" lang="en" sz="1400" u="none" cap="none" strike="noStrike">
                <a:solidFill>
                  <a:schemeClr val="dk1"/>
                </a:solidFill>
                <a:latin typeface="Cambria"/>
                <a:ea typeface="Cambria"/>
                <a:cs typeface="Cambria"/>
                <a:sym typeface="Cambria"/>
              </a:rPr>
              <a:t>  |   Dulangi G.K.N</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descr="A blue text on a white background&#10;&#10;Description automatically generated" id="438" name="Google Shape;438;p56"/>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pic>
        <p:nvPicPr>
          <p:cNvPr id="439" name="Google Shape;439;p56"/>
          <p:cNvPicPr preferRelativeResize="0"/>
          <p:nvPr/>
        </p:nvPicPr>
        <p:blipFill rotWithShape="1">
          <a:blip r:embed="rId4">
            <a:alphaModFix/>
          </a:blip>
          <a:srcRect b="-14178" l="11819" r="-11819" t="14180"/>
          <a:stretch/>
        </p:blipFill>
        <p:spPr>
          <a:xfrm>
            <a:off x="4714875" y="2752538"/>
            <a:ext cx="3007013" cy="2006606"/>
          </a:xfrm>
          <a:prstGeom prst="rect">
            <a:avLst/>
          </a:prstGeom>
          <a:noFill/>
          <a:ln>
            <a:noFill/>
          </a:ln>
        </p:spPr>
      </p:pic>
      <p:sp>
        <p:nvSpPr>
          <p:cNvPr id="440" name="Google Shape;440;p56"/>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692738" y="379575"/>
            <a:ext cx="4441275"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3000"/>
              <a:buNone/>
            </a:pPr>
            <a:r>
              <a:rPr lang="en">
                <a:latin typeface="Arial"/>
                <a:ea typeface="Arial"/>
                <a:cs typeface="Arial"/>
                <a:sym typeface="Arial"/>
              </a:rPr>
              <a:t>Research Problem</a:t>
            </a:r>
            <a:endParaRPr/>
          </a:p>
        </p:txBody>
      </p:sp>
      <p:sp>
        <p:nvSpPr>
          <p:cNvPr id="158" name="Google Shape;158;p30"/>
          <p:cNvSpPr txBox="1"/>
          <p:nvPr>
            <p:ph idx="12" type="sldNum"/>
          </p:nvPr>
        </p:nvSpPr>
        <p:spPr>
          <a:xfrm>
            <a:off x="8675586" y="4923188"/>
            <a:ext cx="6552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159" name="Google Shape;159;p30"/>
          <p:cNvSpPr txBox="1"/>
          <p:nvPr/>
        </p:nvSpPr>
        <p:spPr>
          <a:xfrm>
            <a:off x="598856" y="1743731"/>
            <a:ext cx="5387850" cy="1758600"/>
          </a:xfrm>
          <a:prstGeom prst="rect">
            <a:avLst/>
          </a:prstGeom>
          <a:noFill/>
          <a:ln>
            <a:noFill/>
          </a:ln>
        </p:spPr>
        <p:txBody>
          <a:bodyPr anchorCtr="0" anchor="t" bIns="0" lIns="0" spcFirstLastPara="1" rIns="0" wrap="square" tIns="169550">
            <a:spAutoFit/>
          </a:bodyPr>
          <a:lstStyle/>
          <a:p>
            <a:pPr indent="-285750" lvl="0" marL="342900" marR="0" rtl="0" algn="l">
              <a:lnSpc>
                <a:spcPct val="150000"/>
              </a:lnSpc>
              <a:spcBef>
                <a:spcPts val="1300"/>
              </a:spcBef>
              <a:spcAft>
                <a:spcPts val="0"/>
              </a:spcAft>
              <a:buClr>
                <a:srgbClr val="002060"/>
              </a:buClr>
              <a:buSzPts val="1900"/>
              <a:buFont typeface="Calibri"/>
              <a:buChar char="●"/>
            </a:pPr>
            <a:r>
              <a:rPr b="0" i="0" lang="en" sz="1900" u="none" cap="none" strike="noStrike">
                <a:solidFill>
                  <a:srgbClr val="002060"/>
                </a:solidFill>
                <a:latin typeface="Calibri"/>
                <a:ea typeface="Calibri"/>
                <a:cs typeface="Calibri"/>
                <a:sym typeface="Calibri"/>
              </a:rPr>
              <a:t>Parents often struggle to balance work with their children's early education and development, especially for kids aged 8 to 11, a crucial period for social, emotional, and cognitive growth.</a:t>
            </a:r>
            <a:endParaRPr b="0" i="0" sz="3200" u="none" cap="none" strike="noStrike">
              <a:solidFill>
                <a:srgbClr val="002060"/>
              </a:solidFill>
              <a:latin typeface="Calibri"/>
              <a:ea typeface="Calibri"/>
              <a:cs typeface="Calibri"/>
              <a:sym typeface="Calibri"/>
            </a:endParaRPr>
          </a:p>
        </p:txBody>
      </p:sp>
      <p:pic>
        <p:nvPicPr>
          <p:cNvPr id="160" name="Google Shape;160;p30"/>
          <p:cNvPicPr preferRelativeResize="0"/>
          <p:nvPr/>
        </p:nvPicPr>
        <p:blipFill rotWithShape="1">
          <a:blip r:embed="rId3">
            <a:alphaModFix/>
          </a:blip>
          <a:srcRect b="0" l="0" r="0" t="0"/>
          <a:stretch/>
        </p:blipFill>
        <p:spPr>
          <a:xfrm>
            <a:off x="0" y="4780024"/>
            <a:ext cx="1885949" cy="363473"/>
          </a:xfrm>
          <a:prstGeom prst="rect">
            <a:avLst/>
          </a:prstGeom>
          <a:noFill/>
          <a:ln>
            <a:noFill/>
          </a:ln>
        </p:spPr>
      </p:pic>
      <p:pic>
        <p:nvPicPr>
          <p:cNvPr id="161" name="Google Shape;161;p30"/>
          <p:cNvPicPr preferRelativeResize="0"/>
          <p:nvPr/>
        </p:nvPicPr>
        <p:blipFill rotWithShape="1">
          <a:blip r:embed="rId4">
            <a:alphaModFix/>
          </a:blip>
          <a:srcRect b="0" l="0" r="0" t="0"/>
          <a:stretch/>
        </p:blipFill>
        <p:spPr>
          <a:xfrm>
            <a:off x="6282075" y="1467881"/>
            <a:ext cx="2196901" cy="1953281"/>
          </a:xfrm>
          <a:prstGeom prst="rect">
            <a:avLst/>
          </a:prstGeom>
          <a:noFill/>
          <a:ln>
            <a:noFill/>
          </a:ln>
        </p:spPr>
      </p:pic>
      <p:sp>
        <p:nvSpPr>
          <p:cNvPr id="162" name="Google Shape;162;p30"/>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567461" y="243078"/>
            <a:ext cx="3818025"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3000"/>
              <a:buNone/>
            </a:pPr>
            <a:r>
              <a:rPr lang="en"/>
              <a:t>System Diagram</a:t>
            </a:r>
            <a:endParaRPr/>
          </a:p>
        </p:txBody>
      </p:sp>
      <p:sp>
        <p:nvSpPr>
          <p:cNvPr id="446" name="Google Shape;446;p57"/>
          <p:cNvSpPr txBox="1"/>
          <p:nvPr>
            <p:ph idx="12" type="sldNum"/>
          </p:nvPr>
        </p:nvSpPr>
        <p:spPr>
          <a:xfrm>
            <a:off x="8618432" y="4923188"/>
            <a:ext cx="5256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447" name="Google Shape;447;p57"/>
          <p:cNvSpPr txBox="1"/>
          <p:nvPr/>
        </p:nvSpPr>
        <p:spPr>
          <a:xfrm>
            <a:off x="1961681" y="4797225"/>
            <a:ext cx="5263650" cy="346275"/>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IT21277290</a:t>
            </a:r>
            <a:r>
              <a:rPr b="0" i="0" lang="en" sz="1400" u="none" cap="none" strike="noStrike">
                <a:solidFill>
                  <a:schemeClr val="dk1"/>
                </a:solidFill>
                <a:latin typeface="Cambria"/>
                <a:ea typeface="Cambria"/>
                <a:cs typeface="Cambria"/>
                <a:sym typeface="Cambria"/>
              </a:rPr>
              <a:t>  |   Dulangi G.K.N </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                                                                   </a:t>
            </a:r>
            <a:endParaRPr b="0" i="0" sz="1400" u="none" cap="none" strike="noStrike">
              <a:solidFill>
                <a:schemeClr val="dk1"/>
              </a:solidFill>
              <a:latin typeface="Calibri"/>
              <a:ea typeface="Calibri"/>
              <a:cs typeface="Calibri"/>
              <a:sym typeface="Calibri"/>
            </a:endParaRPr>
          </a:p>
        </p:txBody>
      </p:sp>
      <p:pic>
        <p:nvPicPr>
          <p:cNvPr descr="A blue text on a white background&#10;&#10;Description automatically generated" id="448" name="Google Shape;448;p57"/>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pic>
        <p:nvPicPr>
          <p:cNvPr id="449" name="Google Shape;449;p57"/>
          <p:cNvPicPr preferRelativeResize="0"/>
          <p:nvPr/>
        </p:nvPicPr>
        <p:blipFill>
          <a:blip r:embed="rId4">
            <a:alphaModFix/>
          </a:blip>
          <a:stretch>
            <a:fillRect/>
          </a:stretch>
        </p:blipFill>
        <p:spPr>
          <a:xfrm>
            <a:off x="178875" y="759675"/>
            <a:ext cx="8837298" cy="3957426"/>
          </a:xfrm>
          <a:prstGeom prst="rect">
            <a:avLst/>
          </a:prstGeom>
          <a:noFill/>
          <a:ln>
            <a:noFill/>
          </a:ln>
        </p:spPr>
      </p:pic>
      <p:sp>
        <p:nvSpPr>
          <p:cNvPr id="450" name="Google Shape;450;p57"/>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type="title"/>
          </p:nvPr>
        </p:nvSpPr>
        <p:spPr>
          <a:xfrm>
            <a:off x="511222" y="187519"/>
            <a:ext cx="6297000" cy="507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000"/>
              <a:buNone/>
            </a:pPr>
            <a:r>
              <a:rPr lang="en"/>
              <a:t>Deliverables</a:t>
            </a:r>
            <a:endParaRPr/>
          </a:p>
        </p:txBody>
      </p:sp>
      <p:sp>
        <p:nvSpPr>
          <p:cNvPr id="457" name="Google Shape;457;p58"/>
          <p:cNvSpPr txBox="1"/>
          <p:nvPr>
            <p:ph idx="12" type="sldNum"/>
          </p:nvPr>
        </p:nvSpPr>
        <p:spPr>
          <a:xfrm>
            <a:off x="8675582" y="4923188"/>
            <a:ext cx="549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458" name="Google Shape;458;p58"/>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IT21277290</a:t>
            </a:r>
            <a:r>
              <a:rPr b="0" i="0" lang="en" sz="1400" u="none" cap="none" strike="noStrike">
                <a:solidFill>
                  <a:schemeClr val="dk1"/>
                </a:solidFill>
                <a:latin typeface="Cambria"/>
                <a:ea typeface="Cambria"/>
                <a:cs typeface="Cambria"/>
                <a:sym typeface="Cambria"/>
              </a:rPr>
              <a:t>  |   Dulangi G.K.N</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descr="A blue text on a white background&#10;&#10;Description automatically generated" id="459" name="Google Shape;459;p58"/>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460" name="Google Shape;460;p58"/>
          <p:cNvSpPr txBox="1"/>
          <p:nvPr/>
        </p:nvSpPr>
        <p:spPr>
          <a:xfrm>
            <a:off x="605119" y="949706"/>
            <a:ext cx="8421300" cy="508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Old Standard TT"/>
                <a:ea typeface="Old Standard TT"/>
                <a:cs typeface="Old Standard TT"/>
                <a:sym typeface="Old Standard TT"/>
              </a:rPr>
              <a:t>Final Presentation</a:t>
            </a:r>
            <a:r>
              <a:rPr b="1" i="0" lang="en" sz="1800" u="none" cap="none" strike="noStrike">
                <a:solidFill>
                  <a:schemeClr val="dk1"/>
                </a:solidFill>
                <a:latin typeface="Old Standard TT"/>
                <a:ea typeface="Old Standard TT"/>
                <a:cs typeface="Old Standard TT"/>
                <a:sym typeface="Old Standard TT"/>
              </a:rPr>
              <a:t> </a:t>
            </a:r>
            <a:r>
              <a:rPr b="0" i="0" lang="en" sz="1800" u="none" cap="none" strike="noStrike">
                <a:solidFill>
                  <a:schemeClr val="dk1"/>
                </a:solidFill>
                <a:latin typeface="Old Standard TT"/>
                <a:ea typeface="Old Standard TT"/>
                <a:cs typeface="Old Standard TT"/>
                <a:sym typeface="Old Standard TT"/>
              </a:rPr>
              <a:t>                                                                               </a:t>
            </a:r>
            <a:endParaRPr b="1" i="0" sz="1800" u="none" cap="none" strike="noStrike">
              <a:solidFill>
                <a:schemeClr val="dk1"/>
              </a:solidFill>
              <a:latin typeface="Old Standard TT"/>
              <a:ea typeface="Old Standard TT"/>
              <a:cs typeface="Old Standard TT"/>
              <a:sym typeface="Old Standard TT"/>
            </a:endParaRPr>
          </a:p>
        </p:txBody>
      </p:sp>
      <p:sp>
        <p:nvSpPr>
          <p:cNvPr id="461" name="Google Shape;461;p58"/>
          <p:cNvSpPr txBox="1"/>
          <p:nvPr/>
        </p:nvSpPr>
        <p:spPr>
          <a:xfrm>
            <a:off x="706144" y="1566544"/>
            <a:ext cx="3916500" cy="2205600"/>
          </a:xfrm>
          <a:prstGeom prst="rect">
            <a:avLst/>
          </a:prstGeom>
          <a:noFill/>
          <a:ln>
            <a:noFill/>
          </a:ln>
        </p:spPr>
        <p:txBody>
          <a:bodyPr anchorCtr="0" anchor="t" bIns="68575" lIns="68575" spcFirstLastPara="1" rIns="68575" wrap="square" tIns="68575">
            <a:spAutoFit/>
          </a:bodyPr>
          <a:lstStyle/>
          <a:p>
            <a:pPr indent="-273050" lvl="0" marL="342900" marR="0" rtl="0" algn="l">
              <a:lnSpc>
                <a:spcPct val="115000"/>
              </a:lnSpc>
              <a:spcBef>
                <a:spcPts val="0"/>
              </a:spcBef>
              <a:spcAft>
                <a:spcPts val="0"/>
              </a:spcAft>
              <a:buClr>
                <a:srgbClr val="0A5294"/>
              </a:buClr>
              <a:buSzPts val="1700"/>
              <a:buFont typeface="Arial"/>
              <a:buChar char="●"/>
            </a:pPr>
            <a:r>
              <a:rPr lang="en" sz="1700">
                <a:solidFill>
                  <a:srgbClr val="0A5294"/>
                </a:solidFill>
              </a:rPr>
              <a:t>Quick count challenge</a:t>
            </a:r>
            <a:endParaRPr sz="1700">
              <a:solidFill>
                <a:srgbClr val="0A5294"/>
              </a:solidFill>
            </a:endParaRPr>
          </a:p>
          <a:p>
            <a:pPr indent="-273050" lvl="0" marL="342900" marR="0" rtl="0" algn="l">
              <a:lnSpc>
                <a:spcPct val="115000"/>
              </a:lnSpc>
              <a:spcBef>
                <a:spcPts val="0"/>
              </a:spcBef>
              <a:spcAft>
                <a:spcPts val="0"/>
              </a:spcAft>
              <a:buClr>
                <a:srgbClr val="0A5294"/>
              </a:buClr>
              <a:buSzPts val="1700"/>
              <a:buChar char="●"/>
            </a:pPr>
            <a:r>
              <a:rPr lang="en" sz="1700">
                <a:solidFill>
                  <a:srgbClr val="0A5294"/>
                </a:solidFill>
              </a:rPr>
              <a:t>Write in word challenge</a:t>
            </a:r>
            <a:endParaRPr sz="1700">
              <a:solidFill>
                <a:srgbClr val="0A5294"/>
              </a:solidFill>
            </a:endParaRPr>
          </a:p>
          <a:p>
            <a:pPr indent="-273050" lvl="0" marL="342900" marR="0" rtl="0" algn="l">
              <a:lnSpc>
                <a:spcPct val="115000"/>
              </a:lnSpc>
              <a:spcBef>
                <a:spcPts val="0"/>
              </a:spcBef>
              <a:spcAft>
                <a:spcPts val="0"/>
              </a:spcAft>
              <a:buClr>
                <a:srgbClr val="0A5294"/>
              </a:buClr>
              <a:buSzPts val="1700"/>
              <a:buChar char="●"/>
            </a:pPr>
            <a:r>
              <a:rPr lang="en" sz="1700">
                <a:solidFill>
                  <a:srgbClr val="0A5294"/>
                </a:solidFill>
              </a:rPr>
              <a:t>Gesture</a:t>
            </a:r>
            <a:r>
              <a:rPr lang="en" sz="1700">
                <a:solidFill>
                  <a:srgbClr val="0A5294"/>
                </a:solidFill>
              </a:rPr>
              <a:t> count challenge</a:t>
            </a:r>
            <a:endParaRPr sz="1700">
              <a:solidFill>
                <a:srgbClr val="0A5294"/>
              </a:solidFill>
            </a:endParaRPr>
          </a:p>
          <a:p>
            <a:pPr indent="-273050" lvl="0" marL="342900" marR="0" rtl="0" algn="l">
              <a:lnSpc>
                <a:spcPct val="115000"/>
              </a:lnSpc>
              <a:spcBef>
                <a:spcPts val="0"/>
              </a:spcBef>
              <a:spcAft>
                <a:spcPts val="0"/>
              </a:spcAft>
              <a:buClr>
                <a:srgbClr val="0A5294"/>
              </a:buClr>
              <a:buSzPts val="1700"/>
              <a:buChar char="●"/>
            </a:pPr>
            <a:r>
              <a:rPr lang="en" sz="1700">
                <a:solidFill>
                  <a:srgbClr val="0A5294"/>
                </a:solidFill>
              </a:rPr>
              <a:t>Visual story drawing challenge</a:t>
            </a:r>
            <a:endParaRPr sz="1700">
              <a:solidFill>
                <a:srgbClr val="0A5294"/>
              </a:solidFill>
            </a:endParaRPr>
          </a:p>
          <a:p>
            <a:pPr indent="-273050" lvl="0" marL="342900" marR="0" rtl="0" algn="l">
              <a:lnSpc>
                <a:spcPct val="115000"/>
              </a:lnSpc>
              <a:spcBef>
                <a:spcPts val="0"/>
              </a:spcBef>
              <a:spcAft>
                <a:spcPts val="0"/>
              </a:spcAft>
              <a:buClr>
                <a:srgbClr val="0A5294"/>
              </a:buClr>
              <a:buSzPts val="1700"/>
              <a:buFont typeface="Arial"/>
              <a:buChar char="●"/>
            </a:pPr>
            <a:r>
              <a:rPr b="0" i="0" lang="en" sz="1700" u="none" cap="none" strike="noStrike">
                <a:solidFill>
                  <a:srgbClr val="0A5294"/>
                </a:solidFill>
                <a:latin typeface="Arial"/>
                <a:ea typeface="Arial"/>
                <a:cs typeface="Arial"/>
                <a:sym typeface="Arial"/>
              </a:rPr>
              <a:t>MCQ-type quiz generation</a:t>
            </a:r>
            <a:endParaRPr b="0" i="0" sz="1700" u="none" cap="none" strike="noStrike">
              <a:solidFill>
                <a:srgbClr val="0A5294"/>
              </a:solidFill>
              <a:latin typeface="Arial"/>
              <a:ea typeface="Arial"/>
              <a:cs typeface="Arial"/>
              <a:sym typeface="Arial"/>
            </a:endParaRPr>
          </a:p>
          <a:p>
            <a:pPr indent="-336550" lvl="0" marL="457200" rtl="0" algn="l">
              <a:lnSpc>
                <a:spcPct val="115000"/>
              </a:lnSpc>
              <a:spcBef>
                <a:spcPts val="0"/>
              </a:spcBef>
              <a:spcAft>
                <a:spcPts val="0"/>
              </a:spcAft>
              <a:buClr>
                <a:srgbClr val="0A5294"/>
              </a:buClr>
              <a:buSzPts val="1700"/>
              <a:buChar char="●"/>
            </a:pPr>
            <a:r>
              <a:rPr lang="en" sz="1700">
                <a:solidFill>
                  <a:srgbClr val="0A5294"/>
                </a:solidFill>
              </a:rPr>
              <a:t>Cognitive quiz approach</a:t>
            </a:r>
            <a:endParaRPr sz="1700">
              <a:solidFill>
                <a:srgbClr val="0A5294"/>
              </a:solidFill>
            </a:endParaRPr>
          </a:p>
          <a:p>
            <a:pPr indent="-336550" lvl="0" marL="457200" rtl="0" algn="l">
              <a:lnSpc>
                <a:spcPct val="115000"/>
              </a:lnSpc>
              <a:spcBef>
                <a:spcPts val="0"/>
              </a:spcBef>
              <a:spcAft>
                <a:spcPts val="0"/>
              </a:spcAft>
              <a:buClr>
                <a:srgbClr val="0A5294"/>
              </a:buClr>
              <a:buSzPts val="1700"/>
              <a:buChar char="●"/>
            </a:pPr>
            <a:r>
              <a:rPr lang="en" sz="1700">
                <a:solidFill>
                  <a:srgbClr val="0A5294"/>
                </a:solidFill>
              </a:rPr>
              <a:t>Quiz puzzle</a:t>
            </a:r>
            <a:endParaRPr sz="1700">
              <a:solidFill>
                <a:srgbClr val="0A5294"/>
              </a:solidFill>
            </a:endParaRPr>
          </a:p>
        </p:txBody>
      </p:sp>
      <p:pic>
        <p:nvPicPr>
          <p:cNvPr id="462" name="Google Shape;462;p58"/>
          <p:cNvPicPr preferRelativeResize="0"/>
          <p:nvPr/>
        </p:nvPicPr>
        <p:blipFill rotWithShape="1">
          <a:blip r:embed="rId4">
            <a:alphaModFix/>
          </a:blip>
          <a:srcRect b="0" l="0" r="0" t="0"/>
          <a:stretch/>
        </p:blipFill>
        <p:spPr>
          <a:xfrm>
            <a:off x="5773831" y="3268931"/>
            <a:ext cx="1323319" cy="1406214"/>
          </a:xfrm>
          <a:prstGeom prst="rect">
            <a:avLst/>
          </a:prstGeom>
          <a:noFill/>
          <a:ln>
            <a:noFill/>
          </a:ln>
        </p:spPr>
      </p:pic>
      <p:pic>
        <p:nvPicPr>
          <p:cNvPr id="463" name="Google Shape;463;p58"/>
          <p:cNvPicPr preferRelativeResize="0"/>
          <p:nvPr/>
        </p:nvPicPr>
        <p:blipFill>
          <a:blip r:embed="rId5">
            <a:alphaModFix/>
          </a:blip>
          <a:stretch>
            <a:fillRect/>
          </a:stretch>
        </p:blipFill>
        <p:spPr>
          <a:xfrm>
            <a:off x="7034500" y="3012201"/>
            <a:ext cx="1511674" cy="1511675"/>
          </a:xfrm>
          <a:prstGeom prst="rect">
            <a:avLst/>
          </a:prstGeom>
          <a:noFill/>
          <a:ln>
            <a:noFill/>
          </a:ln>
        </p:spPr>
      </p:pic>
      <p:sp>
        <p:nvSpPr>
          <p:cNvPr id="464" name="Google Shape;464;p58"/>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type="title"/>
          </p:nvPr>
        </p:nvSpPr>
        <p:spPr>
          <a:xfrm>
            <a:off x="699821" y="420967"/>
            <a:ext cx="37995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Panel Comment</a:t>
            </a:r>
            <a:endParaRPr/>
          </a:p>
        </p:txBody>
      </p:sp>
      <p:pic>
        <p:nvPicPr>
          <p:cNvPr descr="A blue text on a white background&#10;&#10;Description automatically generated" id="470" name="Google Shape;470;p59"/>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471" name="Google Shape;471;p59"/>
          <p:cNvSpPr/>
          <p:nvPr/>
        </p:nvSpPr>
        <p:spPr>
          <a:xfrm>
            <a:off x="2203368" y="4904387"/>
            <a:ext cx="4492200" cy="21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IT21277290</a:t>
            </a:r>
            <a:r>
              <a:rPr b="0" i="0" lang="en" sz="1400" u="none" cap="none" strike="noStrike">
                <a:solidFill>
                  <a:schemeClr val="dk1"/>
                </a:solidFill>
                <a:latin typeface="Cambria"/>
                <a:ea typeface="Cambria"/>
                <a:cs typeface="Cambria"/>
                <a:sym typeface="Cambria"/>
              </a:rPr>
              <a:t>  |   Dulangi G.K.N</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sp>
        <p:nvSpPr>
          <p:cNvPr id="472" name="Google Shape;472;p59"/>
          <p:cNvSpPr txBox="1"/>
          <p:nvPr>
            <p:ph idx="12" type="sldNum"/>
          </p:nvPr>
        </p:nvSpPr>
        <p:spPr>
          <a:xfrm>
            <a:off x="8675582" y="4923188"/>
            <a:ext cx="549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pic>
        <p:nvPicPr>
          <p:cNvPr id="473" name="Google Shape;473;p59"/>
          <p:cNvPicPr preferRelativeResize="0"/>
          <p:nvPr/>
        </p:nvPicPr>
        <p:blipFill>
          <a:blip r:embed="rId4">
            <a:alphaModFix/>
          </a:blip>
          <a:stretch>
            <a:fillRect/>
          </a:stretch>
        </p:blipFill>
        <p:spPr>
          <a:xfrm>
            <a:off x="2034975" y="1047642"/>
            <a:ext cx="3362325" cy="3190875"/>
          </a:xfrm>
          <a:prstGeom prst="rect">
            <a:avLst/>
          </a:prstGeom>
          <a:noFill/>
          <a:ln>
            <a:noFill/>
          </a:ln>
        </p:spPr>
      </p:pic>
      <p:sp>
        <p:nvSpPr>
          <p:cNvPr id="474" name="Google Shape;474;p59"/>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0"/>
          <p:cNvSpPr txBox="1"/>
          <p:nvPr>
            <p:ph type="title"/>
          </p:nvPr>
        </p:nvSpPr>
        <p:spPr>
          <a:xfrm>
            <a:off x="432183" y="320167"/>
            <a:ext cx="3799500" cy="507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800"/>
              <a:buFont typeface="Arial"/>
              <a:buNone/>
            </a:pPr>
            <a:r>
              <a:rPr lang="en"/>
              <a:t>Key Challenges</a:t>
            </a:r>
            <a:endParaRPr/>
          </a:p>
        </p:txBody>
      </p:sp>
      <p:sp>
        <p:nvSpPr>
          <p:cNvPr id="481" name="Google Shape;481;p60"/>
          <p:cNvSpPr txBox="1"/>
          <p:nvPr>
            <p:ph idx="12" type="sldNum"/>
          </p:nvPr>
        </p:nvSpPr>
        <p:spPr>
          <a:xfrm>
            <a:off x="8618432" y="4923188"/>
            <a:ext cx="525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pic>
        <p:nvPicPr>
          <p:cNvPr descr="A blue text on a white background&#10;&#10;Description automatically generated" id="482" name="Google Shape;482;p60"/>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483" name="Google Shape;483;p60"/>
          <p:cNvSpPr txBox="1"/>
          <p:nvPr/>
        </p:nvSpPr>
        <p:spPr>
          <a:xfrm>
            <a:off x="217500" y="1385375"/>
            <a:ext cx="8712300" cy="1736700"/>
          </a:xfrm>
          <a:prstGeom prst="rect">
            <a:avLst/>
          </a:prstGeom>
          <a:noFill/>
          <a:ln>
            <a:noFill/>
          </a:ln>
        </p:spPr>
        <p:txBody>
          <a:bodyPr anchorCtr="0" anchor="t" bIns="91425" lIns="91425" spcFirstLastPara="1" rIns="91425" wrap="square" tIns="91425">
            <a:spAutoFit/>
          </a:bodyPr>
          <a:lstStyle/>
          <a:p>
            <a:pPr indent="0" lvl="0" marL="0" rtl="0" algn="l">
              <a:spcBef>
                <a:spcPts val="1300"/>
              </a:spcBef>
              <a:spcAft>
                <a:spcPts val="0"/>
              </a:spcAft>
              <a:buNone/>
            </a:pPr>
            <a:r>
              <a:t/>
            </a:r>
            <a:endParaRPr sz="1800">
              <a:solidFill>
                <a:srgbClr val="002060"/>
              </a:solidFill>
              <a:latin typeface="Calibri"/>
              <a:ea typeface="Calibri"/>
              <a:cs typeface="Calibri"/>
              <a:sym typeface="Calibri"/>
            </a:endParaRPr>
          </a:p>
          <a:p>
            <a:pPr indent="-342900" lvl="0" marL="457200" rtl="0" algn="l">
              <a:spcBef>
                <a:spcPts val="1300"/>
              </a:spcBef>
              <a:spcAft>
                <a:spcPts val="0"/>
              </a:spcAft>
              <a:buClr>
                <a:srgbClr val="002060"/>
              </a:buClr>
              <a:buSzPts val="1800"/>
              <a:buFont typeface="Calibri"/>
              <a:buChar char="●"/>
            </a:pPr>
            <a:r>
              <a:rPr b="1" lang="en" sz="1800">
                <a:solidFill>
                  <a:srgbClr val="002060"/>
                </a:solidFill>
                <a:latin typeface="Calibri"/>
                <a:ea typeface="Calibri"/>
                <a:cs typeface="Calibri"/>
                <a:sym typeface="Calibri"/>
              </a:rPr>
              <a:t>Lighting &amp; Environmental Factors</a:t>
            </a:r>
            <a:r>
              <a:rPr lang="en" sz="1800">
                <a:solidFill>
                  <a:srgbClr val="002060"/>
                </a:solidFill>
                <a:latin typeface="Calibri"/>
                <a:ea typeface="Calibri"/>
                <a:cs typeface="Calibri"/>
                <a:sym typeface="Calibri"/>
              </a:rPr>
              <a:t> – </a:t>
            </a:r>
            <a:r>
              <a:rPr lang="en" sz="1800">
                <a:solidFill>
                  <a:srgbClr val="002060"/>
                </a:solidFill>
                <a:latin typeface="Calibri"/>
                <a:ea typeface="Calibri"/>
                <a:cs typeface="Calibri"/>
                <a:sym typeface="Calibri"/>
              </a:rPr>
              <a:t>Poor lighting or background distractions affect detection reliability. As you can see in this gesture counting interface, poor lighting conditions can impact the camera's ability to accurately detect hand landmarks and finger counting.</a:t>
            </a:r>
            <a:endParaRPr sz="1800">
              <a:solidFill>
                <a:srgbClr val="002060"/>
              </a:solidFill>
              <a:latin typeface="Calibri"/>
              <a:ea typeface="Calibri"/>
              <a:cs typeface="Calibri"/>
              <a:sym typeface="Calibri"/>
            </a:endParaRPr>
          </a:p>
        </p:txBody>
      </p:sp>
      <p:sp>
        <p:nvSpPr>
          <p:cNvPr id="484" name="Google Shape;484;p60"/>
          <p:cNvSpPr txBox="1"/>
          <p:nvPr>
            <p:ph idx="11" type="ftr"/>
          </p:nvPr>
        </p:nvSpPr>
        <p:spPr>
          <a:xfrm>
            <a:off x="7763468" y="4933972"/>
            <a:ext cx="842400" cy="142500"/>
          </a:xfrm>
          <a:prstGeom prst="rect">
            <a:avLst/>
          </a:prstGeom>
          <a:noFill/>
          <a:ln>
            <a:noFill/>
          </a:ln>
        </p:spPr>
        <p:txBody>
          <a:bodyPr anchorCtr="0" anchor="t" bIns="0" lIns="0" spcFirstLastPara="1" rIns="0" wrap="square" tIns="3800">
            <a:spAutoFit/>
          </a:bodyPr>
          <a:lstStyle/>
          <a:p>
            <a:pPr indent="0" lvl="0" marL="12700" rtl="0" algn="l">
              <a:spcBef>
                <a:spcPts val="0"/>
              </a:spcBef>
              <a:spcAft>
                <a:spcPts val="0"/>
              </a:spcAft>
              <a:buClr>
                <a:schemeClr val="dk1"/>
              </a:buClr>
              <a:buSzPts val="1100"/>
              <a:buFont typeface="Arial"/>
              <a:buNone/>
            </a:pPr>
            <a:r>
              <a:rPr lang="en"/>
              <a:t>27/05/2025</a:t>
            </a:r>
            <a:endParaRPr/>
          </a:p>
        </p:txBody>
      </p:sp>
      <p:sp>
        <p:nvSpPr>
          <p:cNvPr id="485" name="Google Shape;485;p60"/>
          <p:cNvSpPr/>
          <p:nvPr/>
        </p:nvSpPr>
        <p:spPr>
          <a:xfrm>
            <a:off x="2203368" y="4904387"/>
            <a:ext cx="4492200" cy="21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IT21277290</a:t>
            </a:r>
            <a:r>
              <a:rPr b="0" i="0" lang="en" sz="1400" u="none" cap="none" strike="noStrike">
                <a:solidFill>
                  <a:schemeClr val="dk1"/>
                </a:solidFill>
                <a:latin typeface="Cambria"/>
                <a:ea typeface="Cambria"/>
                <a:cs typeface="Cambria"/>
                <a:sym typeface="Cambria"/>
              </a:rPr>
              <a:t>  |   Dulangi G.K.N</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1"/>
          <p:cNvSpPr txBox="1"/>
          <p:nvPr>
            <p:ph type="title"/>
          </p:nvPr>
        </p:nvSpPr>
        <p:spPr>
          <a:xfrm>
            <a:off x="432183" y="320167"/>
            <a:ext cx="3799575" cy="50805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800"/>
              <a:buFont typeface="Arial"/>
              <a:buNone/>
            </a:pPr>
            <a:r>
              <a:rPr lang="en"/>
              <a:t>Proof of Concept</a:t>
            </a:r>
            <a:endParaRPr/>
          </a:p>
        </p:txBody>
      </p:sp>
      <p:sp>
        <p:nvSpPr>
          <p:cNvPr id="492" name="Google Shape;492;p61"/>
          <p:cNvSpPr txBox="1"/>
          <p:nvPr>
            <p:ph idx="12" type="sldNum"/>
          </p:nvPr>
        </p:nvSpPr>
        <p:spPr>
          <a:xfrm>
            <a:off x="8618432" y="4923188"/>
            <a:ext cx="525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493" name="Google Shape;493;p61"/>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IT21277290</a:t>
            </a:r>
            <a:r>
              <a:rPr b="0" i="0" lang="en" sz="1400" u="none" cap="none" strike="noStrike">
                <a:solidFill>
                  <a:schemeClr val="dk1"/>
                </a:solidFill>
                <a:latin typeface="Cambria"/>
                <a:ea typeface="Cambria"/>
                <a:cs typeface="Cambria"/>
                <a:sym typeface="Cambria"/>
              </a:rPr>
              <a:t>  |   Dulangi G.K.N</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descr="A blue text on a white background&#10;&#10;Description automatically generated" id="494" name="Google Shape;494;p61"/>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495" name="Google Shape;495;p61"/>
          <p:cNvSpPr txBox="1"/>
          <p:nvPr/>
        </p:nvSpPr>
        <p:spPr>
          <a:xfrm>
            <a:off x="6275244" y="3813031"/>
            <a:ext cx="2250000" cy="2925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Clr>
                <a:schemeClr val="dk1"/>
              </a:buClr>
              <a:buSzPts val="1000"/>
              <a:buFont typeface="Arial"/>
              <a:buNone/>
            </a:pPr>
            <a:r>
              <a:rPr b="1" lang="en" sz="1000">
                <a:solidFill>
                  <a:schemeClr val="dk1"/>
                </a:solidFill>
              </a:rPr>
              <a:t>Digit Prediction</a:t>
            </a:r>
            <a:endParaRPr b="1" i="0" sz="1100" u="none" cap="none" strike="noStrike">
              <a:solidFill>
                <a:schemeClr val="dk1"/>
              </a:solidFill>
              <a:latin typeface="Arial"/>
              <a:ea typeface="Arial"/>
              <a:cs typeface="Arial"/>
              <a:sym typeface="Arial"/>
            </a:endParaRPr>
          </a:p>
        </p:txBody>
      </p:sp>
      <p:sp>
        <p:nvSpPr>
          <p:cNvPr id="496" name="Google Shape;496;p61"/>
          <p:cNvSpPr txBox="1"/>
          <p:nvPr/>
        </p:nvSpPr>
        <p:spPr>
          <a:xfrm>
            <a:off x="1206960" y="3620719"/>
            <a:ext cx="2250000" cy="4848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chemeClr val="dk1"/>
                </a:solidFill>
              </a:rPr>
              <a:t>Digit Prediction</a:t>
            </a:r>
            <a:endParaRPr b="1" i="0" sz="1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p:txBody>
      </p:sp>
      <p:pic>
        <p:nvPicPr>
          <p:cNvPr id="497" name="Google Shape;497;p61"/>
          <p:cNvPicPr preferRelativeResize="0"/>
          <p:nvPr/>
        </p:nvPicPr>
        <p:blipFill>
          <a:blip r:embed="rId4">
            <a:alphaModFix/>
          </a:blip>
          <a:stretch>
            <a:fillRect/>
          </a:stretch>
        </p:blipFill>
        <p:spPr>
          <a:xfrm>
            <a:off x="162200" y="1240467"/>
            <a:ext cx="4218749" cy="2156640"/>
          </a:xfrm>
          <a:prstGeom prst="rect">
            <a:avLst/>
          </a:prstGeom>
          <a:noFill/>
          <a:ln>
            <a:noFill/>
          </a:ln>
        </p:spPr>
      </p:pic>
      <p:pic>
        <p:nvPicPr>
          <p:cNvPr id="498" name="Google Shape;498;p61"/>
          <p:cNvPicPr preferRelativeResize="0"/>
          <p:nvPr/>
        </p:nvPicPr>
        <p:blipFill>
          <a:blip r:embed="rId5">
            <a:alphaModFix/>
          </a:blip>
          <a:stretch>
            <a:fillRect/>
          </a:stretch>
        </p:blipFill>
        <p:spPr>
          <a:xfrm>
            <a:off x="4571999" y="1240475"/>
            <a:ext cx="4458250" cy="2267458"/>
          </a:xfrm>
          <a:prstGeom prst="rect">
            <a:avLst/>
          </a:prstGeom>
          <a:noFill/>
          <a:ln>
            <a:noFill/>
          </a:ln>
        </p:spPr>
      </p:pic>
      <p:sp>
        <p:nvSpPr>
          <p:cNvPr id="499" name="Google Shape;499;p61"/>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432183" y="320167"/>
            <a:ext cx="3799500" cy="507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800"/>
              <a:buFont typeface="Arial"/>
              <a:buNone/>
            </a:pPr>
            <a:r>
              <a:rPr lang="en"/>
              <a:t>Proof of Concept</a:t>
            </a:r>
            <a:endParaRPr/>
          </a:p>
        </p:txBody>
      </p:sp>
      <p:sp>
        <p:nvSpPr>
          <p:cNvPr id="506" name="Google Shape;506;p62"/>
          <p:cNvSpPr txBox="1"/>
          <p:nvPr>
            <p:ph idx="12" type="sldNum"/>
          </p:nvPr>
        </p:nvSpPr>
        <p:spPr>
          <a:xfrm>
            <a:off x="8618432" y="4923188"/>
            <a:ext cx="525600" cy="169200"/>
          </a:xfrm>
          <a:prstGeom prst="rect">
            <a:avLst/>
          </a:prstGeom>
          <a:noFill/>
          <a:ln>
            <a:noFill/>
          </a:ln>
        </p:spPr>
        <p:txBody>
          <a:bodyPr anchorCtr="0" anchor="t" bIns="0" lIns="0" spcFirstLastPara="1" rIns="0" wrap="square" tIns="0">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sp>
        <p:nvSpPr>
          <p:cNvPr id="507" name="Google Shape;507;p62"/>
          <p:cNvSpPr/>
          <p:nvPr/>
        </p:nvSpPr>
        <p:spPr>
          <a:xfrm>
            <a:off x="2203368" y="4904387"/>
            <a:ext cx="4492200" cy="21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IT21277290</a:t>
            </a:r>
            <a:r>
              <a:rPr b="0" i="0" lang="en" sz="1400" u="none" cap="none" strike="noStrike">
                <a:solidFill>
                  <a:schemeClr val="dk1"/>
                </a:solidFill>
                <a:latin typeface="Cambria"/>
                <a:ea typeface="Cambria"/>
                <a:cs typeface="Cambria"/>
                <a:sym typeface="Cambria"/>
              </a:rPr>
              <a:t>  |   Dulangi G.K.N</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pic>
        <p:nvPicPr>
          <p:cNvPr descr="A blue text on a white background&#10;&#10;Description automatically generated" id="508" name="Google Shape;508;p62"/>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509" name="Google Shape;509;p62"/>
          <p:cNvSpPr txBox="1"/>
          <p:nvPr/>
        </p:nvSpPr>
        <p:spPr>
          <a:xfrm>
            <a:off x="5664006" y="3786306"/>
            <a:ext cx="22500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15000"/>
              </a:lnSpc>
              <a:spcBef>
                <a:spcPts val="0"/>
              </a:spcBef>
              <a:spcAft>
                <a:spcPts val="0"/>
              </a:spcAft>
              <a:buClr>
                <a:srgbClr val="000000"/>
              </a:buClr>
              <a:buSzPts val="1000"/>
              <a:buFont typeface="Arial"/>
              <a:buNone/>
            </a:pPr>
            <a:r>
              <a:rPr b="1" lang="en" sz="1000">
                <a:solidFill>
                  <a:schemeClr val="dk1"/>
                </a:solidFill>
              </a:rPr>
              <a:t>Story Drawing</a:t>
            </a:r>
            <a:endParaRPr b="1" i="0" sz="1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p:txBody>
      </p:sp>
      <p:sp>
        <p:nvSpPr>
          <p:cNvPr id="510" name="Google Shape;510;p62"/>
          <p:cNvSpPr txBox="1"/>
          <p:nvPr/>
        </p:nvSpPr>
        <p:spPr>
          <a:xfrm>
            <a:off x="1146572" y="3857144"/>
            <a:ext cx="2250000" cy="484800"/>
          </a:xfrm>
          <a:prstGeom prst="rect">
            <a:avLst/>
          </a:prstGeom>
          <a:noFill/>
          <a:ln>
            <a:noFill/>
          </a:ln>
        </p:spPr>
        <p:txBody>
          <a:bodyPr anchorCtr="0" anchor="t" bIns="68575" lIns="68575" spcFirstLastPara="1" rIns="68575" wrap="square" tIns="68575">
            <a:spAutoFit/>
          </a:bodyPr>
          <a:lstStyle/>
          <a:p>
            <a:pPr indent="0" lvl="0" marL="0" marR="0" rtl="0" algn="ctr">
              <a:lnSpc>
                <a:spcPct val="115000"/>
              </a:lnSpc>
              <a:spcBef>
                <a:spcPts val="0"/>
              </a:spcBef>
              <a:spcAft>
                <a:spcPts val="0"/>
              </a:spcAft>
              <a:buClr>
                <a:srgbClr val="000000"/>
              </a:buClr>
              <a:buSzPts val="1000"/>
              <a:buFont typeface="Arial"/>
              <a:buNone/>
            </a:pPr>
            <a:r>
              <a:rPr b="1" lang="en" sz="1000">
                <a:solidFill>
                  <a:schemeClr val="dk1"/>
                </a:solidFill>
              </a:rPr>
              <a:t>Quiz Buddy</a:t>
            </a:r>
            <a:endParaRPr b="1" i="0" sz="1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chemeClr val="dk1"/>
              </a:solidFill>
              <a:latin typeface="Arial"/>
              <a:ea typeface="Arial"/>
              <a:cs typeface="Arial"/>
              <a:sym typeface="Arial"/>
            </a:endParaRPr>
          </a:p>
        </p:txBody>
      </p:sp>
      <p:pic>
        <p:nvPicPr>
          <p:cNvPr id="511" name="Google Shape;511;p62"/>
          <p:cNvPicPr preferRelativeResize="0"/>
          <p:nvPr/>
        </p:nvPicPr>
        <p:blipFill>
          <a:blip r:embed="rId4">
            <a:alphaModFix/>
          </a:blip>
          <a:stretch>
            <a:fillRect/>
          </a:stretch>
        </p:blipFill>
        <p:spPr>
          <a:xfrm>
            <a:off x="137975" y="1325042"/>
            <a:ext cx="4267199" cy="2156948"/>
          </a:xfrm>
          <a:prstGeom prst="rect">
            <a:avLst/>
          </a:prstGeom>
          <a:noFill/>
          <a:ln>
            <a:noFill/>
          </a:ln>
        </p:spPr>
      </p:pic>
      <p:pic>
        <p:nvPicPr>
          <p:cNvPr id="512" name="Google Shape;512;p62"/>
          <p:cNvPicPr preferRelativeResize="0"/>
          <p:nvPr/>
        </p:nvPicPr>
        <p:blipFill>
          <a:blip r:embed="rId5">
            <a:alphaModFix/>
          </a:blip>
          <a:stretch>
            <a:fillRect/>
          </a:stretch>
        </p:blipFill>
        <p:spPr>
          <a:xfrm>
            <a:off x="4571999" y="1277113"/>
            <a:ext cx="4434027" cy="2252828"/>
          </a:xfrm>
          <a:prstGeom prst="rect">
            <a:avLst/>
          </a:prstGeom>
          <a:noFill/>
          <a:ln>
            <a:noFill/>
          </a:ln>
        </p:spPr>
      </p:pic>
      <p:sp>
        <p:nvSpPr>
          <p:cNvPr id="513" name="Google Shape;513;p62"/>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3"/>
          <p:cNvSpPr txBox="1"/>
          <p:nvPr>
            <p:ph idx="12" type="sldNum"/>
          </p:nvPr>
        </p:nvSpPr>
        <p:spPr>
          <a:xfrm>
            <a:off x="8618434" y="4923188"/>
            <a:ext cx="5961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pic>
        <p:nvPicPr>
          <p:cNvPr id="519" name="Google Shape;519;p63"/>
          <p:cNvPicPr preferRelativeResize="0"/>
          <p:nvPr/>
        </p:nvPicPr>
        <p:blipFill rotWithShape="1">
          <a:blip r:embed="rId3">
            <a:alphaModFix/>
          </a:blip>
          <a:srcRect b="375" l="0" r="0" t="367"/>
          <a:stretch/>
        </p:blipFill>
        <p:spPr>
          <a:xfrm>
            <a:off x="4571999" y="767494"/>
            <a:ext cx="3979726" cy="3086532"/>
          </a:xfrm>
          <a:prstGeom prst="rect">
            <a:avLst/>
          </a:prstGeom>
          <a:noFill/>
          <a:ln>
            <a:noFill/>
          </a:ln>
        </p:spPr>
      </p:pic>
      <p:sp>
        <p:nvSpPr>
          <p:cNvPr id="520" name="Google Shape;520;p63"/>
          <p:cNvSpPr txBox="1"/>
          <p:nvPr/>
        </p:nvSpPr>
        <p:spPr>
          <a:xfrm>
            <a:off x="68869" y="2755519"/>
            <a:ext cx="4468725" cy="7938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3000"/>
              <a:buFont typeface="Arial"/>
              <a:buNone/>
            </a:pPr>
            <a:r>
              <a:rPr b="1" i="0" lang="en" sz="3000" u="none" cap="none" strike="noStrike">
                <a:solidFill>
                  <a:srgbClr val="262626"/>
                </a:solidFill>
                <a:latin typeface="Arial"/>
                <a:ea typeface="Arial"/>
                <a:cs typeface="Arial"/>
                <a:sym typeface="Arial"/>
              </a:rPr>
              <a:t>THANK YOU!</a:t>
            </a:r>
            <a:endParaRPr b="0" i="0" sz="1100" u="none" cap="none" strike="noStrike">
              <a:solidFill>
                <a:srgbClr val="000000"/>
              </a:solidFill>
              <a:latin typeface="Arial"/>
              <a:ea typeface="Arial"/>
              <a:cs typeface="Arial"/>
              <a:sym typeface="Arial"/>
            </a:endParaRPr>
          </a:p>
        </p:txBody>
      </p:sp>
      <p:pic>
        <p:nvPicPr>
          <p:cNvPr descr="A blue text on a white background&#10;&#10;Description automatically generated" id="521" name="Google Shape;521;p63"/>
          <p:cNvPicPr preferRelativeResize="0"/>
          <p:nvPr/>
        </p:nvPicPr>
        <p:blipFill rotWithShape="1">
          <a:blip r:embed="rId4">
            <a:alphaModFix/>
          </a:blip>
          <a:srcRect b="0" l="0" r="0" t="0"/>
          <a:stretch/>
        </p:blipFill>
        <p:spPr>
          <a:xfrm>
            <a:off x="2366" y="4717102"/>
            <a:ext cx="1969541" cy="429738"/>
          </a:xfrm>
          <a:prstGeom prst="rect">
            <a:avLst/>
          </a:prstGeom>
          <a:noFill/>
          <a:ln>
            <a:noFill/>
          </a:ln>
        </p:spPr>
      </p:pic>
      <p:pic>
        <p:nvPicPr>
          <p:cNvPr id="522" name="Google Shape;522;p63"/>
          <p:cNvPicPr preferRelativeResize="0"/>
          <p:nvPr/>
        </p:nvPicPr>
        <p:blipFill rotWithShape="1">
          <a:blip r:embed="rId5">
            <a:alphaModFix/>
          </a:blip>
          <a:srcRect b="0" l="0" r="0" t="0"/>
          <a:stretch/>
        </p:blipFill>
        <p:spPr>
          <a:xfrm>
            <a:off x="1335750" y="941025"/>
            <a:ext cx="1790288" cy="1630725"/>
          </a:xfrm>
          <a:prstGeom prst="rect">
            <a:avLst/>
          </a:prstGeom>
          <a:noFill/>
          <a:ln>
            <a:noFill/>
          </a:ln>
        </p:spPr>
      </p:pic>
      <p:sp>
        <p:nvSpPr>
          <p:cNvPr id="523" name="Google Shape;523;p63"/>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692738" y="379575"/>
            <a:ext cx="2832525" cy="516600"/>
          </a:xfrm>
          <a:prstGeom prst="rect">
            <a:avLst/>
          </a:prstGeom>
          <a:noFill/>
          <a:ln>
            <a:noFill/>
          </a:ln>
        </p:spPr>
        <p:txBody>
          <a:bodyPr anchorCtr="0" anchor="t" bIns="0" lIns="0" spcFirstLastPara="1" rIns="0" wrap="square" tIns="8575">
            <a:spAutoFit/>
          </a:bodyPr>
          <a:lstStyle/>
          <a:p>
            <a:pPr indent="0" lvl="0" marL="12700" rtl="0" algn="l">
              <a:lnSpc>
                <a:spcPct val="100000"/>
              </a:lnSpc>
              <a:spcBef>
                <a:spcPts val="0"/>
              </a:spcBef>
              <a:spcAft>
                <a:spcPts val="0"/>
              </a:spcAft>
              <a:buSzPts val="3000"/>
              <a:buNone/>
            </a:pPr>
            <a:r>
              <a:rPr lang="en">
                <a:latin typeface="Arial"/>
                <a:ea typeface="Arial"/>
                <a:cs typeface="Arial"/>
                <a:sym typeface="Arial"/>
              </a:rPr>
              <a:t>Background</a:t>
            </a:r>
            <a:endParaRPr/>
          </a:p>
        </p:txBody>
      </p:sp>
      <p:sp>
        <p:nvSpPr>
          <p:cNvPr id="168" name="Google Shape;168;p31"/>
          <p:cNvSpPr txBox="1"/>
          <p:nvPr/>
        </p:nvSpPr>
        <p:spPr>
          <a:xfrm>
            <a:off x="692738" y="972888"/>
            <a:ext cx="7507200" cy="2673000"/>
          </a:xfrm>
          <a:prstGeom prst="rect">
            <a:avLst/>
          </a:prstGeom>
          <a:noFill/>
          <a:ln>
            <a:noFill/>
          </a:ln>
        </p:spPr>
        <p:txBody>
          <a:bodyPr anchorCtr="0" anchor="t" bIns="0" lIns="0" spcFirstLastPara="1" rIns="0" wrap="square" tIns="192875">
            <a:spAutoFit/>
          </a:bodyPr>
          <a:lstStyle/>
          <a:p>
            <a:pPr indent="0" lvl="0" marL="0" marR="0" rtl="0" algn="l">
              <a:lnSpc>
                <a:spcPct val="100000"/>
              </a:lnSpc>
              <a:spcBef>
                <a:spcPts val="0"/>
              </a:spcBef>
              <a:spcAft>
                <a:spcPts val="0"/>
              </a:spcAft>
              <a:buNone/>
            </a:pPr>
            <a:r>
              <a:t/>
            </a:r>
            <a:endParaRPr b="0" i="0" sz="1800" u="none" cap="none" strike="noStrike">
              <a:solidFill>
                <a:srgbClr val="002060"/>
              </a:solidFill>
              <a:latin typeface="Calibri"/>
              <a:ea typeface="Calibri"/>
              <a:cs typeface="Calibri"/>
              <a:sym typeface="Calibri"/>
            </a:endParaRPr>
          </a:p>
          <a:p>
            <a:pPr indent="-215900" lvl="0" marL="266700" marR="0" rtl="0" algn="l">
              <a:lnSpc>
                <a:spcPct val="100000"/>
              </a:lnSpc>
              <a:spcBef>
                <a:spcPts val="1400"/>
              </a:spcBef>
              <a:spcAft>
                <a:spcPts val="0"/>
              </a:spcAft>
              <a:buClr>
                <a:srgbClr val="002060"/>
              </a:buClr>
              <a:buSzPts val="1800"/>
              <a:buFont typeface="Arial"/>
              <a:buChar char="•"/>
            </a:pPr>
            <a:r>
              <a:rPr b="0" i="0" lang="en" sz="1800" u="none" cap="none" strike="noStrike">
                <a:solidFill>
                  <a:srgbClr val="002060"/>
                </a:solidFill>
                <a:latin typeface="Calibri"/>
                <a:ea typeface="Calibri"/>
                <a:cs typeface="Calibri"/>
                <a:sym typeface="Calibri"/>
              </a:rPr>
              <a:t>There</a:t>
            </a:r>
            <a:r>
              <a:rPr lang="en" sz="1800">
                <a:solidFill>
                  <a:srgbClr val="002060"/>
                </a:solidFill>
                <a:latin typeface="Calibri"/>
                <a:ea typeface="Calibri"/>
                <a:cs typeface="Calibri"/>
                <a:sym typeface="Calibri"/>
              </a:rPr>
              <a:t>’s a</a:t>
            </a:r>
            <a:r>
              <a:rPr b="0" i="0" lang="en" sz="1800" u="none" cap="none" strike="noStrike">
                <a:solidFill>
                  <a:srgbClr val="002060"/>
                </a:solidFill>
                <a:latin typeface="Calibri"/>
                <a:ea typeface="Calibri"/>
                <a:cs typeface="Calibri"/>
                <a:sym typeface="Calibri"/>
              </a:rPr>
              <a:t> need for improved methods to identify and support children with Autism Spectrum Disorder (ASD) and ADHD.</a:t>
            </a:r>
            <a:endParaRPr b="0" i="0" sz="1800" u="none" cap="none" strike="noStrike">
              <a:solidFill>
                <a:srgbClr val="002060"/>
              </a:solidFill>
              <a:latin typeface="Calibri"/>
              <a:ea typeface="Calibri"/>
              <a:cs typeface="Calibri"/>
              <a:sym typeface="Calibri"/>
            </a:endParaRPr>
          </a:p>
          <a:p>
            <a:pPr indent="-215900" lvl="0" marL="266700" marR="0" rtl="0" algn="l">
              <a:lnSpc>
                <a:spcPct val="100000"/>
              </a:lnSpc>
              <a:spcBef>
                <a:spcPts val="1400"/>
              </a:spcBef>
              <a:spcAft>
                <a:spcPts val="0"/>
              </a:spcAft>
              <a:buClr>
                <a:srgbClr val="002060"/>
              </a:buClr>
              <a:buSzPts val="1800"/>
              <a:buFont typeface="Calibri"/>
              <a:buChar char="•"/>
            </a:pPr>
            <a:r>
              <a:rPr b="0" i="0" lang="en" sz="1800" u="none" cap="none" strike="noStrike">
                <a:solidFill>
                  <a:srgbClr val="002060"/>
                </a:solidFill>
                <a:latin typeface="Calibri"/>
                <a:ea typeface="Calibri"/>
                <a:cs typeface="Calibri"/>
                <a:sym typeface="Calibri"/>
              </a:rPr>
              <a:t>There is a growing recognition of the need for innovative educational tools that enhance cognitive development.</a:t>
            </a:r>
            <a:endParaRPr b="0" i="0" sz="1800" u="none" cap="none" strike="noStrike">
              <a:solidFill>
                <a:srgbClr val="002060"/>
              </a:solidFill>
              <a:latin typeface="Calibri"/>
              <a:ea typeface="Calibri"/>
              <a:cs typeface="Calibri"/>
              <a:sym typeface="Calibri"/>
            </a:endParaRPr>
          </a:p>
          <a:p>
            <a:pPr indent="-215900" lvl="0" marL="266700" marR="0" rtl="0" algn="l">
              <a:lnSpc>
                <a:spcPct val="100000"/>
              </a:lnSpc>
              <a:spcBef>
                <a:spcPts val="1400"/>
              </a:spcBef>
              <a:spcAft>
                <a:spcPts val="0"/>
              </a:spcAft>
              <a:buClr>
                <a:srgbClr val="002060"/>
              </a:buClr>
              <a:buSzPts val="1800"/>
              <a:buFont typeface="Calibri"/>
              <a:buChar char="•"/>
            </a:pPr>
            <a:r>
              <a:rPr b="0" i="0" lang="en" sz="1800" u="none" cap="none" strike="noStrike">
                <a:solidFill>
                  <a:srgbClr val="002060"/>
                </a:solidFill>
                <a:latin typeface="Calibri"/>
                <a:ea typeface="Calibri"/>
                <a:cs typeface="Calibri"/>
                <a:sym typeface="Calibri"/>
              </a:rPr>
              <a:t>Sri Lankan parents would benefit from flexible, adaptive educational solutions that address both developmental and educational needs.</a:t>
            </a:r>
            <a:endParaRPr b="0" i="0" sz="1800" u="none" cap="none" strike="noStrike">
              <a:solidFill>
                <a:srgbClr val="002060"/>
              </a:solidFill>
              <a:latin typeface="Calibri"/>
              <a:ea typeface="Calibri"/>
              <a:cs typeface="Calibri"/>
              <a:sym typeface="Calibri"/>
            </a:endParaRPr>
          </a:p>
        </p:txBody>
      </p:sp>
      <p:sp>
        <p:nvSpPr>
          <p:cNvPr id="169" name="Google Shape;169;p31"/>
          <p:cNvSpPr txBox="1"/>
          <p:nvPr>
            <p:ph idx="12" type="sldNum"/>
          </p:nvPr>
        </p:nvSpPr>
        <p:spPr>
          <a:xfrm>
            <a:off x="8675578" y="4923188"/>
            <a:ext cx="4686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pic>
        <p:nvPicPr>
          <p:cNvPr id="170" name="Google Shape;170;p31"/>
          <p:cNvPicPr preferRelativeResize="0"/>
          <p:nvPr/>
        </p:nvPicPr>
        <p:blipFill rotWithShape="1">
          <a:blip r:embed="rId3">
            <a:alphaModFix/>
          </a:blip>
          <a:srcRect b="0" l="0" r="0" t="0"/>
          <a:stretch/>
        </p:blipFill>
        <p:spPr>
          <a:xfrm>
            <a:off x="0" y="4780024"/>
            <a:ext cx="1885949" cy="363473"/>
          </a:xfrm>
          <a:prstGeom prst="rect">
            <a:avLst/>
          </a:prstGeom>
          <a:noFill/>
          <a:ln>
            <a:noFill/>
          </a:ln>
        </p:spPr>
      </p:pic>
      <p:pic>
        <p:nvPicPr>
          <p:cNvPr id="171" name="Google Shape;171;p31"/>
          <p:cNvPicPr preferRelativeResize="0"/>
          <p:nvPr/>
        </p:nvPicPr>
        <p:blipFill rotWithShape="1">
          <a:blip r:embed="rId4">
            <a:alphaModFix/>
          </a:blip>
          <a:srcRect b="0" l="0" r="0" t="0"/>
          <a:stretch/>
        </p:blipFill>
        <p:spPr>
          <a:xfrm>
            <a:off x="7576688" y="0"/>
            <a:ext cx="1567312" cy="1393519"/>
          </a:xfrm>
          <a:prstGeom prst="rect">
            <a:avLst/>
          </a:prstGeom>
          <a:noFill/>
          <a:ln>
            <a:noFill/>
          </a:ln>
        </p:spPr>
      </p:pic>
      <p:sp>
        <p:nvSpPr>
          <p:cNvPr id="172" name="Google Shape;172;p31"/>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111916" y="100519"/>
            <a:ext cx="4635450" cy="32085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SzPts val="3000"/>
              <a:buNone/>
            </a:pPr>
            <a:r>
              <a:rPr lang="en" sz="2000">
                <a:latin typeface="Arial"/>
                <a:ea typeface="Arial"/>
                <a:cs typeface="Arial"/>
                <a:sym typeface="Arial"/>
              </a:rPr>
              <a:t>System Overview</a:t>
            </a:r>
            <a:endParaRPr sz="2000"/>
          </a:p>
        </p:txBody>
      </p:sp>
      <p:sp>
        <p:nvSpPr>
          <p:cNvPr id="178" name="Google Shape;178;p32"/>
          <p:cNvSpPr txBox="1"/>
          <p:nvPr>
            <p:ph idx="12" type="sldNum"/>
          </p:nvPr>
        </p:nvSpPr>
        <p:spPr>
          <a:xfrm>
            <a:off x="8618432" y="4923188"/>
            <a:ext cx="5256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SzPts val="1100"/>
              <a:buNone/>
            </a:pPr>
            <a:fld id="{00000000-1234-1234-1234-123412341234}" type="slidenum">
              <a:rPr lang="en"/>
              <a:t>‹#›</a:t>
            </a:fld>
            <a:r>
              <a:rPr lang="en"/>
              <a:t>/37</a:t>
            </a:r>
            <a:endParaRPr/>
          </a:p>
        </p:txBody>
      </p:sp>
      <p:pic>
        <p:nvPicPr>
          <p:cNvPr descr="A blue text on a white background&#10;&#10;Description automatically generated" id="179" name="Google Shape;179;p32"/>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pic>
        <p:nvPicPr>
          <p:cNvPr id="180" name="Google Shape;180;p32"/>
          <p:cNvPicPr preferRelativeResize="0"/>
          <p:nvPr/>
        </p:nvPicPr>
        <p:blipFill rotWithShape="1">
          <a:blip r:embed="rId4">
            <a:alphaModFix/>
          </a:blip>
          <a:srcRect b="0" l="0" r="0" t="0"/>
          <a:stretch/>
        </p:blipFill>
        <p:spPr>
          <a:xfrm>
            <a:off x="2668403" y="100519"/>
            <a:ext cx="4168033" cy="4631651"/>
          </a:xfrm>
          <a:prstGeom prst="rect">
            <a:avLst/>
          </a:prstGeom>
          <a:noFill/>
          <a:ln>
            <a:noFill/>
          </a:ln>
        </p:spPr>
      </p:pic>
      <p:sp>
        <p:nvSpPr>
          <p:cNvPr id="181" name="Google Shape;181;p32"/>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idx="12" type="sldNum"/>
          </p:nvPr>
        </p:nvSpPr>
        <p:spPr>
          <a:xfrm>
            <a:off x="8618432" y="4923188"/>
            <a:ext cx="5256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pic>
        <p:nvPicPr>
          <p:cNvPr descr="A blue text on a white background&#10;&#10;Description automatically generated" id="187" name="Google Shape;187;p33"/>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pic>
        <p:nvPicPr>
          <p:cNvPr id="188" name="Google Shape;188;p33"/>
          <p:cNvPicPr preferRelativeResize="0"/>
          <p:nvPr/>
        </p:nvPicPr>
        <p:blipFill rotWithShape="1">
          <a:blip r:embed="rId4">
            <a:alphaModFix/>
          </a:blip>
          <a:srcRect b="0" l="0" r="0" t="0"/>
          <a:stretch/>
        </p:blipFill>
        <p:spPr>
          <a:xfrm>
            <a:off x="1334631" y="93938"/>
            <a:ext cx="6273850" cy="4705388"/>
          </a:xfrm>
          <a:prstGeom prst="rect">
            <a:avLst/>
          </a:prstGeom>
          <a:noFill/>
          <a:ln>
            <a:noFill/>
          </a:ln>
        </p:spPr>
      </p:pic>
      <p:sp>
        <p:nvSpPr>
          <p:cNvPr id="189" name="Google Shape;189;p33"/>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idx="12" type="sldNum"/>
          </p:nvPr>
        </p:nvSpPr>
        <p:spPr>
          <a:xfrm>
            <a:off x="8618435" y="4923188"/>
            <a:ext cx="6279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195" name="Google Shape;195;p34"/>
          <p:cNvSpPr/>
          <p:nvPr/>
        </p:nvSpPr>
        <p:spPr>
          <a:xfrm>
            <a:off x="2203368" y="4904387"/>
            <a:ext cx="4492125" cy="2191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IT21302626</a:t>
            </a:r>
            <a:r>
              <a:rPr b="0" i="0" lang="en" sz="1400" u="none" cap="none" strike="noStrike">
                <a:solidFill>
                  <a:schemeClr val="dk1"/>
                </a:solidFill>
                <a:latin typeface="Cambria"/>
                <a:ea typeface="Cambria"/>
                <a:cs typeface="Cambria"/>
                <a:sym typeface="Cambria"/>
              </a:rPr>
              <a:t>  |   Prasadi P.G.K.R</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sp>
        <p:nvSpPr>
          <p:cNvPr id="196" name="Google Shape;196;p34"/>
          <p:cNvSpPr txBox="1"/>
          <p:nvPr/>
        </p:nvSpPr>
        <p:spPr>
          <a:xfrm>
            <a:off x="319406" y="122700"/>
            <a:ext cx="3428550" cy="46305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3000"/>
              <a:buFont typeface="Arial"/>
              <a:buNone/>
            </a:pPr>
            <a:r>
              <a:rPr b="1" lang="en" sz="3000">
                <a:solidFill>
                  <a:srgbClr val="083762"/>
                </a:solidFill>
              </a:rPr>
              <a:t>Research Paper</a:t>
            </a:r>
            <a:endParaRPr b="0" i="0" sz="1100" u="none" cap="none" strike="noStrike">
              <a:solidFill>
                <a:srgbClr val="083762"/>
              </a:solidFill>
              <a:latin typeface="Arial"/>
              <a:ea typeface="Arial"/>
              <a:cs typeface="Arial"/>
              <a:sym typeface="Arial"/>
            </a:endParaRPr>
          </a:p>
        </p:txBody>
      </p:sp>
      <p:pic>
        <p:nvPicPr>
          <p:cNvPr descr="A blue text on a white background&#10;&#10;Description automatically generated" id="197" name="Google Shape;197;p34"/>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pic>
        <p:nvPicPr>
          <p:cNvPr id="198" name="Google Shape;198;p34" title="Screenshot 2025-03-18 091006.png"/>
          <p:cNvPicPr preferRelativeResize="0"/>
          <p:nvPr/>
        </p:nvPicPr>
        <p:blipFill rotWithShape="1">
          <a:blip r:embed="rId4">
            <a:alphaModFix/>
          </a:blip>
          <a:srcRect b="0" l="913" r="893" t="2190"/>
          <a:stretch/>
        </p:blipFill>
        <p:spPr>
          <a:xfrm>
            <a:off x="319400" y="925038"/>
            <a:ext cx="4741374" cy="3293426"/>
          </a:xfrm>
          <a:prstGeom prst="rect">
            <a:avLst/>
          </a:prstGeom>
          <a:noFill/>
          <a:ln>
            <a:noFill/>
          </a:ln>
        </p:spPr>
      </p:pic>
      <p:sp>
        <p:nvSpPr>
          <p:cNvPr id="199" name="Google Shape;199;p34"/>
          <p:cNvSpPr txBox="1"/>
          <p:nvPr/>
        </p:nvSpPr>
        <p:spPr>
          <a:xfrm>
            <a:off x="1180020" y="4209075"/>
            <a:ext cx="17073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dk1"/>
                </a:solidFill>
              </a:rPr>
              <a:t>Research</a:t>
            </a:r>
            <a:r>
              <a:rPr b="1" lang="en" sz="1000">
                <a:solidFill>
                  <a:schemeClr val="dk1"/>
                </a:solidFill>
              </a:rPr>
              <a:t> Paper</a:t>
            </a:r>
            <a:endParaRPr/>
          </a:p>
        </p:txBody>
      </p:sp>
      <p:sp>
        <p:nvSpPr>
          <p:cNvPr id="200" name="Google Shape;200;p34"/>
          <p:cNvSpPr txBox="1"/>
          <p:nvPr/>
        </p:nvSpPr>
        <p:spPr>
          <a:xfrm>
            <a:off x="6416625" y="4124225"/>
            <a:ext cx="1969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The Accepted Conference </a:t>
            </a:r>
            <a:endParaRPr/>
          </a:p>
        </p:txBody>
      </p:sp>
      <p:pic>
        <p:nvPicPr>
          <p:cNvPr id="201" name="Google Shape;201;p34"/>
          <p:cNvPicPr preferRelativeResize="0"/>
          <p:nvPr/>
        </p:nvPicPr>
        <p:blipFill>
          <a:blip r:embed="rId5">
            <a:alphaModFix/>
          </a:blip>
          <a:stretch>
            <a:fillRect/>
          </a:stretch>
        </p:blipFill>
        <p:spPr>
          <a:xfrm>
            <a:off x="5226750" y="1160200"/>
            <a:ext cx="3828474" cy="2692250"/>
          </a:xfrm>
          <a:prstGeom prst="rect">
            <a:avLst/>
          </a:prstGeom>
          <a:noFill/>
          <a:ln>
            <a:noFill/>
          </a:ln>
        </p:spPr>
      </p:pic>
      <p:sp>
        <p:nvSpPr>
          <p:cNvPr id="202" name="Google Shape;202;p34"/>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idx="12" type="sldNum"/>
          </p:nvPr>
        </p:nvSpPr>
        <p:spPr>
          <a:xfrm>
            <a:off x="8618435" y="4923188"/>
            <a:ext cx="6279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sp>
        <p:nvSpPr>
          <p:cNvPr id="208" name="Google Shape;208;p35"/>
          <p:cNvSpPr/>
          <p:nvPr/>
        </p:nvSpPr>
        <p:spPr>
          <a:xfrm>
            <a:off x="2203368" y="4904387"/>
            <a:ext cx="4492200" cy="219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mbria"/>
                <a:ea typeface="Cambria"/>
                <a:cs typeface="Cambria"/>
                <a:sym typeface="Cambria"/>
              </a:rPr>
              <a:t>IT21302626</a:t>
            </a:r>
            <a:r>
              <a:rPr b="0" i="0" lang="en" sz="1400" u="none" cap="none" strike="noStrike">
                <a:solidFill>
                  <a:schemeClr val="dk1"/>
                </a:solidFill>
                <a:latin typeface="Cambria"/>
                <a:ea typeface="Cambria"/>
                <a:cs typeface="Cambria"/>
                <a:sym typeface="Cambria"/>
              </a:rPr>
              <a:t>  |   Prasadi P.G.K.R</a:t>
            </a:r>
            <a:r>
              <a:rPr b="1" i="0" lang="en" sz="1400" u="none" cap="none" strike="noStrike">
                <a:solidFill>
                  <a:schemeClr val="dk1"/>
                </a:solidFill>
                <a:latin typeface="Cambria"/>
                <a:ea typeface="Cambria"/>
                <a:cs typeface="Cambria"/>
                <a:sym typeface="Cambria"/>
              </a:rPr>
              <a:t>  </a:t>
            </a:r>
            <a:r>
              <a:rPr b="0" i="0" lang="en" sz="1400" u="none" cap="none" strike="noStrike">
                <a:solidFill>
                  <a:schemeClr val="dk1"/>
                </a:solidFill>
                <a:latin typeface="Cambria"/>
                <a:ea typeface="Cambria"/>
                <a:cs typeface="Cambria"/>
                <a:sym typeface="Cambria"/>
              </a:rPr>
              <a:t>|   24-25J-188</a:t>
            </a:r>
            <a:endParaRPr b="0" i="0" sz="1400" u="none" cap="none" strike="noStrike">
              <a:solidFill>
                <a:schemeClr val="dk1"/>
              </a:solidFill>
              <a:latin typeface="Calibri"/>
              <a:ea typeface="Calibri"/>
              <a:cs typeface="Calibri"/>
              <a:sym typeface="Calibri"/>
            </a:endParaRPr>
          </a:p>
        </p:txBody>
      </p:sp>
      <p:sp>
        <p:nvSpPr>
          <p:cNvPr id="209" name="Google Shape;209;p35"/>
          <p:cNvSpPr txBox="1"/>
          <p:nvPr/>
        </p:nvSpPr>
        <p:spPr>
          <a:xfrm>
            <a:off x="319406" y="122700"/>
            <a:ext cx="3428700" cy="463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3000"/>
              <a:buFont typeface="Arial"/>
              <a:buNone/>
            </a:pPr>
            <a:r>
              <a:rPr b="1" lang="en" sz="3000">
                <a:solidFill>
                  <a:srgbClr val="083762"/>
                </a:solidFill>
              </a:rPr>
              <a:t>Research Paper</a:t>
            </a:r>
            <a:endParaRPr b="0" i="0" sz="1100" u="none" cap="none" strike="noStrike">
              <a:solidFill>
                <a:srgbClr val="083762"/>
              </a:solidFill>
              <a:latin typeface="Arial"/>
              <a:ea typeface="Arial"/>
              <a:cs typeface="Arial"/>
              <a:sym typeface="Arial"/>
            </a:endParaRPr>
          </a:p>
        </p:txBody>
      </p:sp>
      <p:pic>
        <p:nvPicPr>
          <p:cNvPr descr="A blue text on a white background&#10;&#10;Description automatically generated" id="210" name="Google Shape;210;p35"/>
          <p:cNvPicPr preferRelativeResize="0"/>
          <p:nvPr/>
        </p:nvPicPr>
        <p:blipFill rotWithShape="1">
          <a:blip r:embed="rId3">
            <a:alphaModFix/>
          </a:blip>
          <a:srcRect b="0" l="0" r="0" t="0"/>
          <a:stretch/>
        </p:blipFill>
        <p:spPr>
          <a:xfrm>
            <a:off x="2366" y="4717102"/>
            <a:ext cx="1969541" cy="429738"/>
          </a:xfrm>
          <a:prstGeom prst="rect">
            <a:avLst/>
          </a:prstGeom>
          <a:noFill/>
          <a:ln>
            <a:noFill/>
          </a:ln>
        </p:spPr>
      </p:pic>
      <p:sp>
        <p:nvSpPr>
          <p:cNvPr id="211" name="Google Shape;211;p35"/>
          <p:cNvSpPr txBox="1"/>
          <p:nvPr/>
        </p:nvSpPr>
        <p:spPr>
          <a:xfrm>
            <a:off x="1180095" y="4174350"/>
            <a:ext cx="17073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dk1"/>
                </a:solidFill>
              </a:rPr>
              <a:t>Acceptance</a:t>
            </a:r>
            <a:r>
              <a:rPr b="1" lang="en" sz="1000">
                <a:solidFill>
                  <a:schemeClr val="dk1"/>
                </a:solidFill>
              </a:rPr>
              <a:t> </a:t>
            </a:r>
            <a:r>
              <a:rPr b="1" lang="en" sz="1000">
                <a:solidFill>
                  <a:schemeClr val="dk1"/>
                </a:solidFill>
              </a:rPr>
              <a:t>Notification</a:t>
            </a:r>
            <a:endParaRPr/>
          </a:p>
        </p:txBody>
      </p:sp>
      <p:sp>
        <p:nvSpPr>
          <p:cNvPr id="212" name="Google Shape;212;p35"/>
          <p:cNvSpPr txBox="1"/>
          <p:nvPr/>
        </p:nvSpPr>
        <p:spPr>
          <a:xfrm>
            <a:off x="6358750" y="4101825"/>
            <a:ext cx="2360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rPr>
              <a:t>Register Confirmation  mail</a:t>
            </a:r>
            <a:endParaRPr/>
          </a:p>
        </p:txBody>
      </p:sp>
      <p:pic>
        <p:nvPicPr>
          <p:cNvPr id="213" name="Google Shape;213;p35"/>
          <p:cNvPicPr preferRelativeResize="0"/>
          <p:nvPr/>
        </p:nvPicPr>
        <p:blipFill>
          <a:blip r:embed="rId4">
            <a:alphaModFix/>
          </a:blip>
          <a:stretch>
            <a:fillRect/>
          </a:stretch>
        </p:blipFill>
        <p:spPr>
          <a:xfrm>
            <a:off x="223950" y="1173212"/>
            <a:ext cx="4921948" cy="2797075"/>
          </a:xfrm>
          <a:prstGeom prst="rect">
            <a:avLst/>
          </a:prstGeom>
          <a:noFill/>
          <a:ln>
            <a:noFill/>
          </a:ln>
        </p:spPr>
      </p:pic>
      <p:pic>
        <p:nvPicPr>
          <p:cNvPr id="214" name="Google Shape;214;p35"/>
          <p:cNvPicPr preferRelativeResize="0"/>
          <p:nvPr/>
        </p:nvPicPr>
        <p:blipFill>
          <a:blip r:embed="rId5">
            <a:alphaModFix/>
          </a:blip>
          <a:stretch>
            <a:fillRect/>
          </a:stretch>
        </p:blipFill>
        <p:spPr>
          <a:xfrm>
            <a:off x="5319525" y="1408452"/>
            <a:ext cx="3693299" cy="2084875"/>
          </a:xfrm>
          <a:prstGeom prst="rect">
            <a:avLst/>
          </a:prstGeom>
          <a:noFill/>
          <a:ln>
            <a:noFill/>
          </a:ln>
        </p:spPr>
      </p:pic>
      <p:sp>
        <p:nvSpPr>
          <p:cNvPr id="215" name="Google Shape;215;p35"/>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4313306" y="1470431"/>
            <a:ext cx="4402575" cy="1671975"/>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SzPts val="3000"/>
              <a:buNone/>
            </a:pPr>
            <a:r>
              <a:rPr lang="en" sz="5400">
                <a:latin typeface="Arial"/>
                <a:ea typeface="Arial"/>
                <a:cs typeface="Arial"/>
                <a:sym typeface="Arial"/>
              </a:rPr>
              <a:t>Individual  Components</a:t>
            </a:r>
            <a:endParaRPr sz="5400">
              <a:latin typeface="Arial"/>
              <a:ea typeface="Arial"/>
              <a:cs typeface="Arial"/>
              <a:sym typeface="Arial"/>
            </a:endParaRPr>
          </a:p>
        </p:txBody>
      </p:sp>
      <p:sp>
        <p:nvSpPr>
          <p:cNvPr id="221" name="Google Shape;221;p36"/>
          <p:cNvSpPr txBox="1"/>
          <p:nvPr>
            <p:ph idx="12" type="sldNum"/>
          </p:nvPr>
        </p:nvSpPr>
        <p:spPr>
          <a:xfrm>
            <a:off x="8618429" y="4923188"/>
            <a:ext cx="525600" cy="171600"/>
          </a:xfrm>
          <a:prstGeom prst="rect">
            <a:avLst/>
          </a:prstGeom>
          <a:noFill/>
          <a:ln>
            <a:noFill/>
          </a:ln>
        </p:spPr>
        <p:txBody>
          <a:bodyPr anchorCtr="0" anchor="t" bIns="0" lIns="0" spcFirstLastPara="1" rIns="0" wrap="square" tIns="2375">
            <a:spAutoFit/>
          </a:bodyPr>
          <a:lstStyle/>
          <a:p>
            <a:pPr indent="0" lvl="0" marL="25400" rtl="0" algn="l">
              <a:lnSpc>
                <a:spcPct val="100000"/>
              </a:lnSpc>
              <a:spcBef>
                <a:spcPts val="0"/>
              </a:spcBef>
              <a:spcAft>
                <a:spcPts val="0"/>
              </a:spcAft>
              <a:buClr>
                <a:srgbClr val="000000"/>
              </a:buClr>
              <a:buSzPts val="1100"/>
              <a:buFont typeface="Arial"/>
              <a:buNone/>
            </a:pPr>
            <a:fld id="{00000000-1234-1234-1234-123412341234}" type="slidenum">
              <a:rPr lang="en"/>
              <a:t>‹#›</a:t>
            </a:fld>
            <a:r>
              <a:rPr lang="en"/>
              <a:t>/37</a:t>
            </a:r>
            <a:endParaRPr/>
          </a:p>
        </p:txBody>
      </p:sp>
      <p:pic>
        <p:nvPicPr>
          <p:cNvPr id="222" name="Google Shape;222;p36"/>
          <p:cNvPicPr preferRelativeResize="0"/>
          <p:nvPr/>
        </p:nvPicPr>
        <p:blipFill rotWithShape="1">
          <a:blip r:embed="rId3">
            <a:alphaModFix/>
          </a:blip>
          <a:srcRect b="0" l="0" r="0" t="0"/>
          <a:stretch/>
        </p:blipFill>
        <p:spPr>
          <a:xfrm>
            <a:off x="607519" y="701456"/>
            <a:ext cx="3582994" cy="3577744"/>
          </a:xfrm>
          <a:prstGeom prst="rect">
            <a:avLst/>
          </a:prstGeom>
          <a:noFill/>
          <a:ln>
            <a:noFill/>
          </a:ln>
        </p:spPr>
      </p:pic>
      <p:pic>
        <p:nvPicPr>
          <p:cNvPr descr="A blue text on a white background&#10;&#10;Description automatically generated" id="223" name="Google Shape;223;p36"/>
          <p:cNvPicPr preferRelativeResize="0"/>
          <p:nvPr/>
        </p:nvPicPr>
        <p:blipFill rotWithShape="1">
          <a:blip r:embed="rId4">
            <a:alphaModFix/>
          </a:blip>
          <a:srcRect b="0" l="0" r="0" t="0"/>
          <a:stretch/>
        </p:blipFill>
        <p:spPr>
          <a:xfrm>
            <a:off x="2366" y="4717102"/>
            <a:ext cx="1969541" cy="429738"/>
          </a:xfrm>
          <a:prstGeom prst="rect">
            <a:avLst/>
          </a:prstGeom>
          <a:noFill/>
          <a:ln>
            <a:noFill/>
          </a:ln>
        </p:spPr>
      </p:pic>
      <p:sp>
        <p:nvSpPr>
          <p:cNvPr id="224" name="Google Shape;224;p36"/>
          <p:cNvSpPr txBox="1"/>
          <p:nvPr>
            <p:ph idx="11" type="ftr"/>
          </p:nvPr>
        </p:nvSpPr>
        <p:spPr>
          <a:xfrm>
            <a:off x="7776112" y="4933013"/>
            <a:ext cx="842400" cy="142500"/>
          </a:xfrm>
          <a:prstGeom prst="rect">
            <a:avLst/>
          </a:prstGeom>
          <a:noFill/>
          <a:ln>
            <a:noFill/>
          </a:ln>
        </p:spPr>
        <p:txBody>
          <a:bodyPr anchorCtr="0" anchor="t" bIns="0" lIns="0" spcFirstLastPara="1" rIns="0" wrap="square" tIns="3800">
            <a:spAutoFit/>
          </a:bodyPr>
          <a:lstStyle/>
          <a:p>
            <a:pPr indent="0" lvl="0" marL="12700" rtl="0" algn="l">
              <a:lnSpc>
                <a:spcPct val="100000"/>
              </a:lnSpc>
              <a:spcBef>
                <a:spcPts val="0"/>
              </a:spcBef>
              <a:spcAft>
                <a:spcPts val="0"/>
              </a:spcAft>
              <a:buSzPts val="1100"/>
              <a:buNone/>
            </a:pPr>
            <a:r>
              <a:rPr lang="en"/>
              <a:t>27/05/2025</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